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58" r:id="rId2"/>
    <p:sldMasterId id="2147483680" r:id="rId3"/>
    <p:sldMasterId id="2147483671" r:id="rId4"/>
  </p:sldMasterIdLst>
  <p:notesMasterIdLst>
    <p:notesMasterId r:id="rId21"/>
  </p:notesMasterIdLst>
  <p:handoutMasterIdLst>
    <p:handoutMasterId r:id="rId22"/>
  </p:handoutMasterIdLst>
  <p:sldIdLst>
    <p:sldId id="379" r:id="rId5"/>
    <p:sldId id="353" r:id="rId6"/>
    <p:sldId id="380" r:id="rId7"/>
    <p:sldId id="278" r:id="rId8"/>
    <p:sldId id="367" r:id="rId9"/>
    <p:sldId id="369" r:id="rId10"/>
    <p:sldId id="378" r:id="rId11"/>
    <p:sldId id="375" r:id="rId12"/>
    <p:sldId id="368" r:id="rId13"/>
    <p:sldId id="373" r:id="rId14"/>
    <p:sldId id="371" r:id="rId15"/>
    <p:sldId id="372" r:id="rId16"/>
    <p:sldId id="374" r:id="rId17"/>
    <p:sldId id="377" r:id="rId18"/>
    <p:sldId id="376" r:id="rId19"/>
    <p:sldId id="370" r:id="rId20"/>
  </p:sldIdLst>
  <p:sldSz cx="12188825" cy="6858000"/>
  <p:notesSz cx="6858000" cy="9144000"/>
  <p:defaultTextStyle>
    <a:defPPr>
      <a:defRPr lang="en-US"/>
    </a:defPPr>
    <a:lvl1pPr marL="0" algn="l" defTabSz="609468" rtl="0" eaLnBrk="1" latinLnBrk="0" hangingPunct="1">
      <a:defRPr sz="2400" kern="1200">
        <a:solidFill>
          <a:schemeClr val="tx1"/>
        </a:solidFill>
        <a:latin typeface="+mn-lt"/>
        <a:ea typeface="+mn-ea"/>
        <a:cs typeface="+mn-cs"/>
      </a:defRPr>
    </a:lvl1pPr>
    <a:lvl2pPr marL="609468" algn="l" defTabSz="609468" rtl="0" eaLnBrk="1" latinLnBrk="0" hangingPunct="1">
      <a:defRPr sz="2400" kern="1200">
        <a:solidFill>
          <a:schemeClr val="tx1"/>
        </a:solidFill>
        <a:latin typeface="+mn-lt"/>
        <a:ea typeface="+mn-ea"/>
        <a:cs typeface="+mn-cs"/>
      </a:defRPr>
    </a:lvl2pPr>
    <a:lvl3pPr marL="1218936" algn="l" defTabSz="609468" rtl="0" eaLnBrk="1" latinLnBrk="0" hangingPunct="1">
      <a:defRPr sz="2400" kern="1200">
        <a:solidFill>
          <a:schemeClr val="tx1"/>
        </a:solidFill>
        <a:latin typeface="+mn-lt"/>
        <a:ea typeface="+mn-ea"/>
        <a:cs typeface="+mn-cs"/>
      </a:defRPr>
    </a:lvl3pPr>
    <a:lvl4pPr marL="1828404" algn="l" defTabSz="609468" rtl="0" eaLnBrk="1" latinLnBrk="0" hangingPunct="1">
      <a:defRPr sz="2400" kern="1200">
        <a:solidFill>
          <a:schemeClr val="tx1"/>
        </a:solidFill>
        <a:latin typeface="+mn-lt"/>
        <a:ea typeface="+mn-ea"/>
        <a:cs typeface="+mn-cs"/>
      </a:defRPr>
    </a:lvl4pPr>
    <a:lvl5pPr marL="2437872" algn="l" defTabSz="609468" rtl="0" eaLnBrk="1" latinLnBrk="0" hangingPunct="1">
      <a:defRPr sz="2400" kern="1200">
        <a:solidFill>
          <a:schemeClr val="tx1"/>
        </a:solidFill>
        <a:latin typeface="+mn-lt"/>
        <a:ea typeface="+mn-ea"/>
        <a:cs typeface="+mn-cs"/>
      </a:defRPr>
    </a:lvl5pPr>
    <a:lvl6pPr marL="3047340" algn="l" defTabSz="609468" rtl="0" eaLnBrk="1" latinLnBrk="0" hangingPunct="1">
      <a:defRPr sz="2400" kern="1200">
        <a:solidFill>
          <a:schemeClr val="tx1"/>
        </a:solidFill>
        <a:latin typeface="+mn-lt"/>
        <a:ea typeface="+mn-ea"/>
        <a:cs typeface="+mn-cs"/>
      </a:defRPr>
    </a:lvl6pPr>
    <a:lvl7pPr marL="3656808" algn="l" defTabSz="609468" rtl="0" eaLnBrk="1" latinLnBrk="0" hangingPunct="1">
      <a:defRPr sz="2400" kern="1200">
        <a:solidFill>
          <a:schemeClr val="tx1"/>
        </a:solidFill>
        <a:latin typeface="+mn-lt"/>
        <a:ea typeface="+mn-ea"/>
        <a:cs typeface="+mn-cs"/>
      </a:defRPr>
    </a:lvl7pPr>
    <a:lvl8pPr marL="4266275" algn="l" defTabSz="609468" rtl="0" eaLnBrk="1" latinLnBrk="0" hangingPunct="1">
      <a:defRPr sz="2400" kern="1200">
        <a:solidFill>
          <a:schemeClr val="tx1"/>
        </a:solidFill>
        <a:latin typeface="+mn-lt"/>
        <a:ea typeface="+mn-ea"/>
        <a:cs typeface="+mn-cs"/>
      </a:defRPr>
    </a:lvl8pPr>
    <a:lvl9pPr marL="4875744" algn="l" defTabSz="609468"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3839" userDrawn="1">
          <p15:clr>
            <a:srgbClr val="A4A3A4"/>
          </p15:clr>
        </p15:guide>
        <p15:guide id="3"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EDEDED"/>
    <a:srgbClr val="73A3D0"/>
    <a:srgbClr val="56B146"/>
    <a:srgbClr val="585E60"/>
    <a:srgbClr val="5F97CA"/>
    <a:srgbClr val="002776"/>
    <a:srgbClr val="F6F6F6"/>
    <a:srgbClr val="2F92D5"/>
    <a:srgbClr val="277DC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89" autoAdjust="0"/>
    <p:restoredTop sz="84658" autoAdjust="0"/>
  </p:normalViewPr>
  <p:slideViewPr>
    <p:cSldViewPr snapToGrid="0" snapToObjects="1">
      <p:cViewPr varScale="1">
        <p:scale>
          <a:sx n="107" d="100"/>
          <a:sy n="107" d="100"/>
        </p:scale>
        <p:origin x="1176" y="160"/>
      </p:cViewPr>
      <p:guideLst>
        <p:guide orient="horz" pos="2880"/>
        <p:guide pos="3839"/>
        <p:guide orient="horz" pos="21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Lato Regular"/>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7D67FC-230E-BC42-A146-28B6DAF9B6E5}" type="datetimeFigureOut">
              <a:rPr lang="en-US" smtClean="0">
                <a:latin typeface="Lato Regular"/>
              </a:rPr>
              <a:t>7/8/24</a:t>
            </a:fld>
            <a:endParaRPr lang="en-US" dirty="0">
              <a:latin typeface="Lato Regular"/>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Lato Regular"/>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D59A981-CD39-8F44-9CBA-CC2751A8F2A2}" type="slidenum">
              <a:rPr lang="en-US" smtClean="0">
                <a:latin typeface="Lato Regular"/>
              </a:rPr>
              <a:t>‹#›</a:t>
            </a:fld>
            <a:endParaRPr lang="en-US" dirty="0">
              <a:latin typeface="Lato Regular"/>
            </a:endParaRPr>
          </a:p>
        </p:txBody>
      </p:sp>
    </p:spTree>
    <p:extLst>
      <p:ext uri="{BB962C8B-B14F-4D97-AF65-F5344CB8AC3E}">
        <p14:creationId xmlns:p14="http://schemas.microsoft.com/office/powerpoint/2010/main" val="1104146361"/>
      </p:ext>
    </p:extLst>
  </p:cSld>
  <p:clrMap bg1="lt1" tx1="dk1" bg2="lt2" tx2="dk2" accent1="accent1" accent2="accent2" accent3="accent3" accent4="accent4" accent5="accent5" accent6="accent6" hlink="hlink" folHlink="folHlink"/>
  <p:hf hdr="0" ftr="0" dt="0"/>
</p:handoutMaster>
</file>

<file path=ppt/media/image2.png>
</file>

<file path=ppt/media/image3.jpeg>
</file>

<file path=ppt/media/image4.png>
</file>

<file path=ppt/media/image5.JPG>
</file>

<file path=ppt/media/image6.pn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Lato Regular"/>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Lato Regular"/>
              </a:defRPr>
            </a:lvl1pPr>
          </a:lstStyle>
          <a:p>
            <a:fld id="{200DEFD9-7FA8-E342-B72A-1D2B906EA29E}" type="datetimeFigureOut">
              <a:rPr lang="en-US" smtClean="0"/>
              <a:pPr/>
              <a:t>7/8/24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Lato Regular"/>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Lato Regular"/>
              </a:defRPr>
            </a:lvl1pPr>
          </a:lstStyle>
          <a:p>
            <a:fld id="{F7510C22-AB3E-3144-954A-30AFB7F4824B}" type="slidenum">
              <a:rPr lang="en-US" smtClean="0"/>
              <a:pPr/>
              <a:t>‹#›</a:t>
            </a:fld>
            <a:endParaRPr lang="en-US" dirty="0"/>
          </a:p>
        </p:txBody>
      </p:sp>
    </p:spTree>
    <p:extLst>
      <p:ext uri="{BB962C8B-B14F-4D97-AF65-F5344CB8AC3E}">
        <p14:creationId xmlns:p14="http://schemas.microsoft.com/office/powerpoint/2010/main" val="1828042752"/>
      </p:ext>
    </p:extLst>
  </p:cSld>
  <p:clrMap bg1="lt1" tx1="dk1" bg2="lt2" tx2="dk2" accent1="accent1" accent2="accent2" accent3="accent3" accent4="accent4" accent5="accent5" accent6="accent6" hlink="hlink" folHlink="folHlink"/>
  <p:hf hdr="0" ftr="0" dt="0"/>
  <p:notesStyle>
    <a:lvl1pPr marL="0" algn="l" defTabSz="609468" rtl="0" eaLnBrk="1" latinLnBrk="0" hangingPunct="1">
      <a:defRPr sz="1600" kern="1200">
        <a:solidFill>
          <a:schemeClr val="tx1"/>
        </a:solidFill>
        <a:latin typeface="Lato Regular"/>
        <a:ea typeface="+mn-ea"/>
        <a:cs typeface="+mn-cs"/>
      </a:defRPr>
    </a:lvl1pPr>
    <a:lvl2pPr marL="609468" algn="l" defTabSz="609468" rtl="0" eaLnBrk="1" latinLnBrk="0" hangingPunct="1">
      <a:defRPr sz="1600" kern="1200">
        <a:solidFill>
          <a:schemeClr val="tx1"/>
        </a:solidFill>
        <a:latin typeface="Lato Regular"/>
        <a:ea typeface="+mn-ea"/>
        <a:cs typeface="+mn-cs"/>
      </a:defRPr>
    </a:lvl2pPr>
    <a:lvl3pPr marL="1218936" algn="l" defTabSz="609468" rtl="0" eaLnBrk="1" latinLnBrk="0" hangingPunct="1">
      <a:defRPr sz="1600" kern="1200">
        <a:solidFill>
          <a:schemeClr val="tx1"/>
        </a:solidFill>
        <a:latin typeface="Lato Regular"/>
        <a:ea typeface="+mn-ea"/>
        <a:cs typeface="+mn-cs"/>
      </a:defRPr>
    </a:lvl3pPr>
    <a:lvl4pPr marL="1828404" algn="l" defTabSz="609468" rtl="0" eaLnBrk="1" latinLnBrk="0" hangingPunct="1">
      <a:defRPr sz="1600" kern="1200">
        <a:solidFill>
          <a:schemeClr val="tx1"/>
        </a:solidFill>
        <a:latin typeface="Lato Regular"/>
        <a:ea typeface="+mn-ea"/>
        <a:cs typeface="+mn-cs"/>
      </a:defRPr>
    </a:lvl4pPr>
    <a:lvl5pPr marL="2437872" algn="l" defTabSz="609468" rtl="0" eaLnBrk="1" latinLnBrk="0" hangingPunct="1">
      <a:defRPr sz="1600" kern="1200">
        <a:solidFill>
          <a:schemeClr val="tx1"/>
        </a:solidFill>
        <a:latin typeface="Lato Regular"/>
        <a:ea typeface="+mn-ea"/>
        <a:cs typeface="+mn-cs"/>
      </a:defRPr>
    </a:lvl5pPr>
    <a:lvl6pPr marL="3047340" algn="l" defTabSz="609468" rtl="0" eaLnBrk="1" latinLnBrk="0" hangingPunct="1">
      <a:defRPr sz="1600" kern="1200">
        <a:solidFill>
          <a:schemeClr val="tx1"/>
        </a:solidFill>
        <a:latin typeface="+mn-lt"/>
        <a:ea typeface="+mn-ea"/>
        <a:cs typeface="+mn-cs"/>
      </a:defRPr>
    </a:lvl6pPr>
    <a:lvl7pPr marL="3656808" algn="l" defTabSz="609468" rtl="0" eaLnBrk="1" latinLnBrk="0" hangingPunct="1">
      <a:defRPr sz="1600" kern="1200">
        <a:solidFill>
          <a:schemeClr val="tx1"/>
        </a:solidFill>
        <a:latin typeface="+mn-lt"/>
        <a:ea typeface="+mn-ea"/>
        <a:cs typeface="+mn-cs"/>
      </a:defRPr>
    </a:lvl7pPr>
    <a:lvl8pPr marL="4266275" algn="l" defTabSz="609468" rtl="0" eaLnBrk="1" latinLnBrk="0" hangingPunct="1">
      <a:defRPr sz="1600" kern="1200">
        <a:solidFill>
          <a:schemeClr val="tx1"/>
        </a:solidFill>
        <a:latin typeface="+mn-lt"/>
        <a:ea typeface="+mn-ea"/>
        <a:cs typeface="+mn-cs"/>
      </a:defRPr>
    </a:lvl8pPr>
    <a:lvl9pPr marL="4875744" algn="l" defTabSz="609468"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comes with practice, </a:t>
            </a:r>
          </a:p>
        </p:txBody>
      </p:sp>
      <p:sp>
        <p:nvSpPr>
          <p:cNvPr id="4" name="Slide Number Placeholder 3"/>
          <p:cNvSpPr>
            <a:spLocks noGrp="1"/>
          </p:cNvSpPr>
          <p:nvPr>
            <p:ph type="sldNum" sz="quarter" idx="5"/>
          </p:nvPr>
        </p:nvSpPr>
        <p:spPr/>
        <p:txBody>
          <a:bodyPr/>
          <a:lstStyle/>
          <a:p>
            <a:fld id="{F7510C22-AB3E-3144-954A-30AFB7F4824B}" type="slidenum">
              <a:rPr lang="en-US" smtClean="0"/>
              <a:pPr/>
              <a:t>7</a:t>
            </a:fld>
            <a:endParaRPr lang="en-US" dirty="0"/>
          </a:p>
        </p:txBody>
      </p:sp>
    </p:spTree>
    <p:extLst>
      <p:ext uri="{BB962C8B-B14F-4D97-AF65-F5344CB8AC3E}">
        <p14:creationId xmlns:p14="http://schemas.microsoft.com/office/powerpoint/2010/main" val="3451774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comes with practice, </a:t>
            </a:r>
          </a:p>
        </p:txBody>
      </p:sp>
      <p:sp>
        <p:nvSpPr>
          <p:cNvPr id="4" name="Slide Number Placeholder 3"/>
          <p:cNvSpPr>
            <a:spLocks noGrp="1"/>
          </p:cNvSpPr>
          <p:nvPr>
            <p:ph type="sldNum" sz="quarter" idx="5"/>
          </p:nvPr>
        </p:nvSpPr>
        <p:spPr/>
        <p:txBody>
          <a:bodyPr/>
          <a:lstStyle/>
          <a:p>
            <a:fld id="{F7510C22-AB3E-3144-954A-30AFB7F4824B}" type="slidenum">
              <a:rPr lang="en-US" smtClean="0"/>
              <a:pPr/>
              <a:t>8</a:t>
            </a:fld>
            <a:endParaRPr lang="en-US" dirty="0"/>
          </a:p>
        </p:txBody>
      </p:sp>
    </p:spTree>
    <p:extLst>
      <p:ext uri="{BB962C8B-B14F-4D97-AF65-F5344CB8AC3E}">
        <p14:creationId xmlns:p14="http://schemas.microsoft.com/office/powerpoint/2010/main" val="420979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Headline and Subhead">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75103" y="915777"/>
            <a:ext cx="10116725" cy="953787"/>
          </a:xfrm>
        </p:spPr>
        <p:txBody>
          <a:bodyPr>
            <a:normAutofit/>
          </a:bodyPr>
          <a:lstStyle>
            <a:lvl1pPr algn="l">
              <a:defRPr sz="5332"/>
            </a:lvl1pPr>
          </a:lstStyle>
          <a:p>
            <a:r>
              <a:rPr lang="en-US" dirty="0"/>
              <a:t>Click to edit master title style</a:t>
            </a:r>
          </a:p>
        </p:txBody>
      </p:sp>
      <p:sp>
        <p:nvSpPr>
          <p:cNvPr id="3" name="Subtitle 2"/>
          <p:cNvSpPr>
            <a:spLocks noGrp="1"/>
          </p:cNvSpPr>
          <p:nvPr>
            <p:ph type="subTitle" idx="1" hasCustomPrompt="1"/>
          </p:nvPr>
        </p:nvSpPr>
        <p:spPr>
          <a:xfrm>
            <a:off x="975106" y="1881323"/>
            <a:ext cx="10116725" cy="1269892"/>
          </a:xfrm>
        </p:spPr>
        <p:txBody>
          <a:bodyPr>
            <a:normAutofit/>
          </a:bodyPr>
          <a:lstStyle>
            <a:lvl1pPr marL="0" indent="0" algn="l">
              <a:buNone/>
              <a:defRPr sz="2399">
                <a:solidFill>
                  <a:srgbClr val="364852"/>
                </a:solidFill>
                <a:latin typeface="Noto Serif"/>
                <a:cs typeface="Noto Serif"/>
              </a:defRPr>
            </a:lvl1pPr>
            <a:lvl2pPr marL="609458" indent="0" algn="ctr">
              <a:buNone/>
              <a:defRPr>
                <a:solidFill>
                  <a:schemeClr val="tx1">
                    <a:tint val="75000"/>
                  </a:schemeClr>
                </a:solidFill>
              </a:defRPr>
            </a:lvl2pPr>
            <a:lvl3pPr marL="1218915" indent="0" algn="ctr">
              <a:buNone/>
              <a:defRPr>
                <a:solidFill>
                  <a:schemeClr val="tx1">
                    <a:tint val="75000"/>
                  </a:schemeClr>
                </a:solidFill>
              </a:defRPr>
            </a:lvl3pPr>
            <a:lvl4pPr marL="1828373" indent="0" algn="ctr">
              <a:buNone/>
              <a:defRPr>
                <a:solidFill>
                  <a:schemeClr val="tx1">
                    <a:tint val="75000"/>
                  </a:schemeClr>
                </a:solidFill>
              </a:defRPr>
            </a:lvl4pPr>
            <a:lvl5pPr marL="2437830" indent="0" algn="ctr">
              <a:buNone/>
              <a:defRPr>
                <a:solidFill>
                  <a:schemeClr val="tx1">
                    <a:tint val="75000"/>
                  </a:schemeClr>
                </a:solidFill>
              </a:defRPr>
            </a:lvl5pPr>
            <a:lvl6pPr marL="3047289" indent="0" algn="ctr">
              <a:buNone/>
              <a:defRPr>
                <a:solidFill>
                  <a:schemeClr val="tx1">
                    <a:tint val="75000"/>
                  </a:schemeClr>
                </a:solidFill>
              </a:defRPr>
            </a:lvl6pPr>
            <a:lvl7pPr marL="3656747" indent="0" algn="ctr">
              <a:buNone/>
              <a:defRPr>
                <a:solidFill>
                  <a:schemeClr val="tx1">
                    <a:tint val="75000"/>
                  </a:schemeClr>
                </a:solidFill>
              </a:defRPr>
            </a:lvl7pPr>
            <a:lvl8pPr marL="4266204" indent="0" algn="ctr">
              <a:buNone/>
              <a:defRPr>
                <a:solidFill>
                  <a:schemeClr val="tx1">
                    <a:tint val="75000"/>
                  </a:schemeClr>
                </a:solidFill>
              </a:defRPr>
            </a:lvl8pPr>
            <a:lvl9pPr marL="4875662" indent="0" algn="ctr">
              <a:buNone/>
              <a:defRPr>
                <a:solidFill>
                  <a:schemeClr val="tx1">
                    <a:tint val="75000"/>
                  </a:schemeClr>
                </a:solidFill>
              </a:defRPr>
            </a:lvl9pPr>
          </a:lstStyle>
          <a:p>
            <a:r>
              <a:rPr lang="en-US" dirty="0"/>
              <a:t>Click to edit master subtitle style</a:t>
            </a:r>
          </a:p>
        </p:txBody>
      </p:sp>
      <p:sp>
        <p:nvSpPr>
          <p:cNvPr id="5" name="Text Placeholder 4"/>
          <p:cNvSpPr>
            <a:spLocks noGrp="1"/>
          </p:cNvSpPr>
          <p:nvPr>
            <p:ph type="body" sz="quarter" idx="10" hasCustomPrompt="1"/>
          </p:nvPr>
        </p:nvSpPr>
        <p:spPr>
          <a:xfrm>
            <a:off x="975106" y="3904043"/>
            <a:ext cx="10116725" cy="1957496"/>
          </a:xfrm>
        </p:spPr>
        <p:txBody>
          <a:bodyPr>
            <a:noAutofit/>
          </a:bodyPr>
          <a:lstStyle>
            <a:lvl1pPr marL="0" indent="0">
              <a:buNone/>
              <a:defRPr sz="2399">
                <a:latin typeface="Noto Serif"/>
                <a:cs typeface="Noto Serif"/>
              </a:defRPr>
            </a:lvl1pPr>
            <a:lvl2pPr marL="609458" indent="0">
              <a:buNone/>
              <a:defRPr sz="2399">
                <a:latin typeface="Noto Serif"/>
                <a:cs typeface="Noto Serif"/>
              </a:defRPr>
            </a:lvl2pPr>
            <a:lvl3pPr marL="1218915" indent="0">
              <a:buNone/>
              <a:defRPr sz="2399">
                <a:latin typeface="Noto Serif"/>
                <a:cs typeface="Noto Serif"/>
              </a:defRPr>
            </a:lvl3pPr>
            <a:lvl4pPr marL="1828373" indent="0">
              <a:buNone/>
              <a:defRPr sz="2399">
                <a:latin typeface="Noto Serif"/>
                <a:cs typeface="Noto Serif"/>
              </a:defRPr>
            </a:lvl4pPr>
            <a:lvl5pPr marL="2437830" indent="0">
              <a:buNone/>
              <a:defRPr sz="2399">
                <a:latin typeface="Noto Serif"/>
                <a:cs typeface="Noto Serif"/>
              </a:defRPr>
            </a:lvl5pPr>
          </a:lstStyle>
          <a:p>
            <a:pPr lvl="0"/>
            <a:r>
              <a:rPr lang="en-US" dirty="0"/>
              <a:t>Click to edit master text styles</a:t>
            </a:r>
          </a:p>
        </p:txBody>
      </p:sp>
      <p:sp>
        <p:nvSpPr>
          <p:cNvPr id="8" name="Text Placeholder 7"/>
          <p:cNvSpPr>
            <a:spLocks noGrp="1"/>
          </p:cNvSpPr>
          <p:nvPr>
            <p:ph type="body" sz="quarter" idx="11" hasCustomPrompt="1"/>
          </p:nvPr>
        </p:nvSpPr>
        <p:spPr>
          <a:xfrm>
            <a:off x="975106" y="3362325"/>
            <a:ext cx="10116725" cy="459107"/>
          </a:xfrm>
        </p:spPr>
        <p:txBody>
          <a:bodyPr/>
          <a:lstStyle>
            <a:lvl1pPr marL="0" indent="0">
              <a:buNone/>
              <a:defRPr baseline="0">
                <a:solidFill>
                  <a:schemeClr val="accent2"/>
                </a:solidFill>
                <a:latin typeface="Lato Regular"/>
                <a:cs typeface="Lato Regular"/>
              </a:defRPr>
            </a:lvl1pPr>
            <a:lvl2pPr marL="609458" indent="0">
              <a:buNone/>
              <a:defRPr/>
            </a:lvl2pPr>
            <a:lvl3pPr marL="1218915" indent="0">
              <a:buNone/>
              <a:defRPr/>
            </a:lvl3pPr>
            <a:lvl4pPr marL="1828373" indent="0">
              <a:buNone/>
              <a:defRPr/>
            </a:lvl4pPr>
            <a:lvl5pPr marL="2437830" indent="0">
              <a:buNone/>
              <a:defRPr/>
            </a:lvl5pPr>
          </a:lstStyle>
          <a:p>
            <a:pPr lvl="0"/>
            <a:r>
              <a:rPr lang="en-US" dirty="0"/>
              <a:t>Click to add subhead</a:t>
            </a:r>
          </a:p>
        </p:txBody>
      </p:sp>
      <p:sp>
        <p:nvSpPr>
          <p:cNvPr id="6" name="Slide Number Placeholder 5"/>
          <p:cNvSpPr>
            <a:spLocks noGrp="1"/>
          </p:cNvSpPr>
          <p:nvPr userDrawn="1"/>
        </p:nvSpPr>
        <p:spPr>
          <a:xfrm>
            <a:off x="392894"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tx2"/>
                </a:solidFill>
                <a:latin typeface="Noto Serif" charset="0"/>
                <a:ea typeface="Noto Serif" charset="0"/>
                <a:cs typeface="Noto Serif" charset="0"/>
              </a:rPr>
              <a:pPr algn="l"/>
              <a:t>‹#›</a:t>
            </a:fld>
            <a:endParaRPr lang="en-US" sz="1600" dirty="0">
              <a:solidFill>
                <a:schemeClr val="tx2"/>
              </a:solidFill>
              <a:latin typeface="Noto Serif" charset="0"/>
              <a:ea typeface="Noto Serif" charset="0"/>
              <a:cs typeface="Noto Serif" charset="0"/>
            </a:endParaRPr>
          </a:p>
        </p:txBody>
      </p:sp>
    </p:spTree>
    <p:extLst>
      <p:ext uri="{BB962C8B-B14F-4D97-AF65-F5344CB8AC3E}">
        <p14:creationId xmlns:p14="http://schemas.microsoft.com/office/powerpoint/2010/main" val="659014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hort Drop Quote, La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88825" cy="6858000"/>
          </a:xfrm>
        </p:spPr>
        <p:txBody>
          <a:bodyPr/>
          <a:lstStyle/>
          <a:p>
            <a:endParaRPr lang="en-US" dirty="0"/>
          </a:p>
        </p:txBody>
      </p:sp>
      <p:sp>
        <p:nvSpPr>
          <p:cNvPr id="4" name="Title Placeholder 1"/>
          <p:cNvSpPr>
            <a:spLocks noGrp="1"/>
          </p:cNvSpPr>
          <p:nvPr>
            <p:ph type="title" hasCustomPrompt="1"/>
          </p:nvPr>
        </p:nvSpPr>
        <p:spPr>
          <a:xfrm>
            <a:off x="2193989" y="1706880"/>
            <a:ext cx="7922736" cy="3657600"/>
          </a:xfrm>
          <a:prstGeom prst="rect">
            <a:avLst/>
          </a:prstGeom>
        </p:spPr>
        <p:txBody>
          <a:bodyPr vert="horz" lIns="91440" tIns="45720" rIns="91440" bIns="45720" rtlCol="0" anchor="ctr">
            <a:normAutofit/>
          </a:bodyPr>
          <a:lstStyle>
            <a:lvl1pPr marL="304729" indent="-231594" algn="l">
              <a:defRPr baseline="0"/>
            </a:lvl1pPr>
          </a:lstStyle>
          <a:p>
            <a:r>
              <a:rPr lang="en-US" dirty="0"/>
              <a:t>“Click to edit drop quote”</a:t>
            </a:r>
            <a:br>
              <a:rPr lang="en-US" dirty="0"/>
            </a:br>
            <a:endParaRPr lang="en-US" dirty="0"/>
          </a:p>
        </p:txBody>
      </p:sp>
    </p:spTree>
    <p:extLst>
      <p:ext uri="{BB962C8B-B14F-4D97-AF65-F5344CB8AC3E}">
        <p14:creationId xmlns:p14="http://schemas.microsoft.com/office/powerpoint/2010/main" val="4088788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with White Box Short Drop Quot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88825" cy="6858000"/>
          </a:xfrm>
        </p:spPr>
        <p:txBody>
          <a:bodyPr/>
          <a:lstStyle/>
          <a:p>
            <a:endParaRPr lang="en-US" dirty="0"/>
          </a:p>
        </p:txBody>
      </p:sp>
      <p:sp>
        <p:nvSpPr>
          <p:cNvPr id="4" name="Rectangle 3"/>
          <p:cNvSpPr/>
          <p:nvPr userDrawn="1"/>
        </p:nvSpPr>
        <p:spPr>
          <a:xfrm>
            <a:off x="0" y="0"/>
            <a:ext cx="12188825" cy="6827520"/>
          </a:xfrm>
          <a:prstGeom prst="rect">
            <a:avLst/>
          </a:prstGeom>
          <a:solidFill>
            <a:schemeClr val="bg1">
              <a:alpha val="79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dirty="0">
              <a:latin typeface="Lato Regular"/>
            </a:endParaRPr>
          </a:p>
        </p:txBody>
      </p:sp>
      <p:sp>
        <p:nvSpPr>
          <p:cNvPr id="5" name="Title Placeholder 1"/>
          <p:cNvSpPr>
            <a:spLocks noGrp="1"/>
          </p:cNvSpPr>
          <p:nvPr>
            <p:ph type="title" hasCustomPrompt="1"/>
          </p:nvPr>
        </p:nvSpPr>
        <p:spPr>
          <a:xfrm>
            <a:off x="2193989" y="1706880"/>
            <a:ext cx="7922736" cy="3657600"/>
          </a:xfrm>
          <a:prstGeom prst="rect">
            <a:avLst/>
          </a:prstGeom>
        </p:spPr>
        <p:txBody>
          <a:bodyPr vert="horz" lIns="91440" tIns="45720" rIns="91440" bIns="45720" rtlCol="0" anchor="ctr">
            <a:normAutofit/>
          </a:bodyPr>
          <a:lstStyle>
            <a:lvl1pPr marL="304729" indent="-231594" algn="l">
              <a:defRPr baseline="0"/>
            </a:lvl1pPr>
          </a:lstStyle>
          <a:p>
            <a:r>
              <a:rPr lang="en-US" dirty="0"/>
              <a:t>“Click to edit drop quote”</a:t>
            </a:r>
            <a:br>
              <a:rPr lang="en-US" dirty="0"/>
            </a:br>
            <a:endParaRPr lang="en-US" dirty="0"/>
          </a:p>
        </p:txBody>
      </p:sp>
    </p:spTree>
    <p:extLst>
      <p:ext uri="{BB962C8B-B14F-4D97-AF65-F5344CB8AC3E}">
        <p14:creationId xmlns:p14="http://schemas.microsoft.com/office/powerpoint/2010/main" val="1839495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12188825" cy="6858000"/>
          </a:xfrm>
        </p:spPr>
        <p:txBody>
          <a:bodyPr/>
          <a:lstStyle>
            <a:lvl1pPr marL="0" indent="0">
              <a:buNone/>
              <a:defRPr sz="4266"/>
            </a:lvl1pPr>
            <a:lvl2pPr marL="609458" indent="0">
              <a:buNone/>
              <a:defRPr sz="3732"/>
            </a:lvl2pPr>
            <a:lvl3pPr marL="1218915" indent="0">
              <a:buNone/>
              <a:defRPr sz="3199"/>
            </a:lvl3pPr>
            <a:lvl4pPr marL="1828373" indent="0">
              <a:buNone/>
              <a:defRPr sz="2666"/>
            </a:lvl4pPr>
            <a:lvl5pPr marL="2437830" indent="0">
              <a:buNone/>
              <a:defRPr sz="2666"/>
            </a:lvl5pPr>
            <a:lvl6pPr marL="3047289" indent="0">
              <a:buNone/>
              <a:defRPr sz="2666"/>
            </a:lvl6pPr>
            <a:lvl7pPr marL="3656747" indent="0">
              <a:buNone/>
              <a:defRPr sz="2666"/>
            </a:lvl7pPr>
            <a:lvl8pPr marL="4266204" indent="0">
              <a:buNone/>
              <a:defRPr sz="2666"/>
            </a:lvl8pPr>
            <a:lvl9pPr marL="4875662" indent="0">
              <a:buNone/>
              <a:defRPr sz="2666"/>
            </a:lvl9pPr>
          </a:lstStyle>
          <a:p>
            <a:endParaRPr lang="en-US"/>
          </a:p>
        </p:txBody>
      </p:sp>
    </p:spTree>
    <p:extLst>
      <p:ext uri="{BB962C8B-B14F-4D97-AF65-F5344CB8AC3E}">
        <p14:creationId xmlns:p14="http://schemas.microsoft.com/office/powerpoint/2010/main" val="11633599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bjec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768047" y="482088"/>
            <a:ext cx="10705634" cy="5820335"/>
          </a:xfrm>
        </p:spPr>
        <p:txBody>
          <a:bodyPr/>
          <a:lstStyle>
            <a:lvl1pPr>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endParaRPr lang="en-US" dirty="0"/>
          </a:p>
        </p:txBody>
      </p:sp>
    </p:spTree>
    <p:extLst>
      <p:ext uri="{BB962C8B-B14F-4D97-AF65-F5344CB8AC3E}">
        <p14:creationId xmlns:p14="http://schemas.microsoft.com/office/powerpoint/2010/main" val="874315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Rectangle 1"/>
          <p:cNvSpPr/>
          <p:nvPr userDrawn="1"/>
        </p:nvSpPr>
        <p:spPr>
          <a:xfrm>
            <a:off x="146287" y="6126203"/>
            <a:ext cx="1003109" cy="731799"/>
          </a:xfrm>
          <a:prstGeom prst="rect">
            <a:avLst/>
          </a:prstGeom>
          <a:solidFill>
            <a:schemeClr val="bg2"/>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Tree>
    <p:extLst>
      <p:ext uri="{BB962C8B-B14F-4D97-AF65-F5344CB8AC3E}">
        <p14:creationId xmlns:p14="http://schemas.microsoft.com/office/powerpoint/2010/main" val="25803316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Headline and Bulleted List">
    <p:spTree>
      <p:nvGrpSpPr>
        <p:cNvPr id="1" name=""/>
        <p:cNvGrpSpPr/>
        <p:nvPr/>
      </p:nvGrpSpPr>
      <p:grpSpPr>
        <a:xfrm>
          <a:off x="0" y="0"/>
          <a:ext cx="0" cy="0"/>
          <a:chOff x="0" y="0"/>
          <a:chExt cx="0" cy="0"/>
        </a:xfrm>
      </p:grpSpPr>
      <p:sp>
        <p:nvSpPr>
          <p:cNvPr id="3" name="Title Placeholder 1"/>
          <p:cNvSpPr>
            <a:spLocks noGrp="1"/>
          </p:cNvSpPr>
          <p:nvPr>
            <p:ph type="title"/>
          </p:nvPr>
        </p:nvSpPr>
        <p:spPr>
          <a:xfrm>
            <a:off x="975107" y="975360"/>
            <a:ext cx="10043291" cy="1143000"/>
          </a:xfrm>
          <a:prstGeom prst="rect">
            <a:avLst/>
          </a:prstGeom>
        </p:spPr>
        <p:txBody>
          <a:bodyPr vert="horz" lIns="91440" tIns="45720" rIns="91440" bIns="45720" rtlCol="0" anchor="ctr">
            <a:normAutofit/>
          </a:bodyPr>
          <a:lstStyle>
            <a:lvl1pPr algn="l">
              <a:defRPr sz="5332"/>
            </a:lvl1pPr>
          </a:lstStyle>
          <a:p>
            <a:r>
              <a:rPr lang="en-US" dirty="0"/>
              <a:t>Click to edit master title style</a:t>
            </a:r>
          </a:p>
        </p:txBody>
      </p:sp>
      <p:sp>
        <p:nvSpPr>
          <p:cNvPr id="6" name="Text Placeholder 5"/>
          <p:cNvSpPr>
            <a:spLocks noGrp="1"/>
          </p:cNvSpPr>
          <p:nvPr>
            <p:ph type="body" sz="quarter" idx="10"/>
          </p:nvPr>
        </p:nvSpPr>
        <p:spPr>
          <a:xfrm>
            <a:off x="975108" y="2316947"/>
            <a:ext cx="10043084" cy="3575852"/>
          </a:xfrm>
        </p:spPr>
        <p:txBody>
          <a:bodyPr/>
          <a:lstStyle>
            <a:lvl1pPr>
              <a:lnSpc>
                <a:spcPct val="130000"/>
              </a:lnSpc>
              <a:defRPr>
                <a:latin typeface="Noto Serif"/>
                <a:cs typeface="Noto Serif"/>
              </a:defRPr>
            </a:lvl1pPr>
            <a:lvl2pPr>
              <a:lnSpc>
                <a:spcPct val="130000"/>
              </a:lnSpc>
              <a:defRPr>
                <a:latin typeface="Noto Serif"/>
                <a:cs typeface="Noto Serif"/>
              </a:defRPr>
            </a:lvl2pPr>
            <a:lvl3pPr>
              <a:lnSpc>
                <a:spcPct val="130000"/>
              </a:lnSpc>
              <a:defRPr>
                <a:latin typeface="Noto Serif"/>
                <a:cs typeface="Noto Serif"/>
              </a:defRPr>
            </a:lvl3pPr>
            <a:lvl4pPr>
              <a:lnSpc>
                <a:spcPct val="130000"/>
              </a:lnSpc>
              <a:defRPr>
                <a:latin typeface="Noto Serif"/>
                <a:cs typeface="Noto Serif"/>
              </a:defRPr>
            </a:lvl4pPr>
            <a:lvl5pPr>
              <a:lnSpc>
                <a:spcPct val="130000"/>
              </a:lnSpc>
              <a:defRPr>
                <a:latin typeface="Noto Serif"/>
                <a:cs typeface="Noto Seri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p:cNvSpPr>
            <a:spLocks noGrp="1"/>
          </p:cNvSpPr>
          <p:nvPr userDrawn="1"/>
        </p:nvSpPr>
        <p:spPr>
          <a:xfrm>
            <a:off x="392894"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tx2"/>
                </a:solidFill>
                <a:latin typeface="Noto Serif" charset="0"/>
                <a:ea typeface="Noto Serif" charset="0"/>
                <a:cs typeface="Noto Serif" charset="0"/>
              </a:rPr>
              <a:pPr algn="l"/>
              <a:t>‹#›</a:t>
            </a:fld>
            <a:endParaRPr lang="en-US" sz="1600" dirty="0">
              <a:solidFill>
                <a:schemeClr val="tx2"/>
              </a:solidFill>
              <a:latin typeface="Noto Serif" charset="0"/>
              <a:ea typeface="Noto Serif" charset="0"/>
              <a:cs typeface="Noto Serif" charset="0"/>
            </a:endParaRPr>
          </a:p>
        </p:txBody>
      </p:sp>
    </p:spTree>
    <p:extLst>
      <p:ext uri="{BB962C8B-B14F-4D97-AF65-F5344CB8AC3E}">
        <p14:creationId xmlns:p14="http://schemas.microsoft.com/office/powerpoint/2010/main" val="6273548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ay Heading and Subhead w/Logo">
    <p:spTree>
      <p:nvGrpSpPr>
        <p:cNvPr id="1" name=""/>
        <p:cNvGrpSpPr/>
        <p:nvPr/>
      </p:nvGrpSpPr>
      <p:grpSpPr>
        <a:xfrm>
          <a:off x="0" y="0"/>
          <a:ext cx="0" cy="0"/>
          <a:chOff x="0" y="0"/>
          <a:chExt cx="0" cy="0"/>
        </a:xfrm>
      </p:grpSpPr>
      <p:sp>
        <p:nvSpPr>
          <p:cNvPr id="4" name="Title 1"/>
          <p:cNvSpPr>
            <a:spLocks noGrp="1"/>
          </p:cNvSpPr>
          <p:nvPr>
            <p:ph type="ctrTitle" hasCustomPrompt="1"/>
          </p:nvPr>
        </p:nvSpPr>
        <p:spPr>
          <a:xfrm>
            <a:off x="975106" y="975360"/>
            <a:ext cx="10116725" cy="975360"/>
          </a:xfrm>
        </p:spPr>
        <p:txBody>
          <a:bodyPr>
            <a:normAutofit/>
          </a:bodyPr>
          <a:lstStyle>
            <a:lvl1pPr algn="l">
              <a:defRPr sz="5332"/>
            </a:lvl1pPr>
          </a:lstStyle>
          <a:p>
            <a:r>
              <a:rPr lang="en-US" dirty="0"/>
              <a:t>Click to edit master title style</a:t>
            </a:r>
          </a:p>
        </p:txBody>
      </p:sp>
      <p:sp>
        <p:nvSpPr>
          <p:cNvPr id="5" name="Subtitle 2"/>
          <p:cNvSpPr>
            <a:spLocks noGrp="1"/>
          </p:cNvSpPr>
          <p:nvPr>
            <p:ph type="subTitle" idx="1" hasCustomPrompt="1"/>
          </p:nvPr>
        </p:nvSpPr>
        <p:spPr>
          <a:xfrm>
            <a:off x="975106" y="2072642"/>
            <a:ext cx="10116725" cy="1269892"/>
          </a:xfrm>
        </p:spPr>
        <p:txBody>
          <a:bodyPr>
            <a:normAutofit/>
          </a:bodyPr>
          <a:lstStyle>
            <a:lvl1pPr marL="0" indent="0" algn="l">
              <a:buNone/>
              <a:defRPr sz="2399">
                <a:solidFill>
                  <a:srgbClr val="FFFFFF"/>
                </a:solidFill>
                <a:latin typeface="Noto Serif"/>
                <a:cs typeface="Noto Serif"/>
              </a:defRPr>
            </a:lvl1pPr>
            <a:lvl2pPr marL="609458" indent="0" algn="ctr">
              <a:buNone/>
              <a:defRPr>
                <a:solidFill>
                  <a:schemeClr val="tx1">
                    <a:tint val="75000"/>
                  </a:schemeClr>
                </a:solidFill>
              </a:defRPr>
            </a:lvl2pPr>
            <a:lvl3pPr marL="1218915" indent="0" algn="ctr">
              <a:buNone/>
              <a:defRPr>
                <a:solidFill>
                  <a:schemeClr val="tx1">
                    <a:tint val="75000"/>
                  </a:schemeClr>
                </a:solidFill>
              </a:defRPr>
            </a:lvl3pPr>
            <a:lvl4pPr marL="1828373" indent="0" algn="ctr">
              <a:buNone/>
              <a:defRPr>
                <a:solidFill>
                  <a:schemeClr val="tx1">
                    <a:tint val="75000"/>
                  </a:schemeClr>
                </a:solidFill>
              </a:defRPr>
            </a:lvl4pPr>
            <a:lvl5pPr marL="2437830" indent="0" algn="ctr">
              <a:buNone/>
              <a:defRPr>
                <a:solidFill>
                  <a:schemeClr val="tx1">
                    <a:tint val="75000"/>
                  </a:schemeClr>
                </a:solidFill>
              </a:defRPr>
            </a:lvl5pPr>
            <a:lvl6pPr marL="3047289" indent="0" algn="ctr">
              <a:buNone/>
              <a:defRPr>
                <a:solidFill>
                  <a:schemeClr val="tx1">
                    <a:tint val="75000"/>
                  </a:schemeClr>
                </a:solidFill>
              </a:defRPr>
            </a:lvl6pPr>
            <a:lvl7pPr marL="3656747" indent="0" algn="ctr">
              <a:buNone/>
              <a:defRPr>
                <a:solidFill>
                  <a:schemeClr val="tx1">
                    <a:tint val="75000"/>
                  </a:schemeClr>
                </a:solidFill>
              </a:defRPr>
            </a:lvl7pPr>
            <a:lvl8pPr marL="4266204" indent="0" algn="ctr">
              <a:buNone/>
              <a:defRPr>
                <a:solidFill>
                  <a:schemeClr val="tx1">
                    <a:tint val="75000"/>
                  </a:schemeClr>
                </a:solidFill>
              </a:defRPr>
            </a:lvl8pPr>
            <a:lvl9pPr marL="4875662" indent="0" algn="ctr">
              <a:buNone/>
              <a:defRPr>
                <a:solidFill>
                  <a:schemeClr val="tx1">
                    <a:tint val="75000"/>
                  </a:schemeClr>
                </a:solidFill>
              </a:defRPr>
            </a:lvl9pPr>
          </a:lstStyle>
          <a:p>
            <a:r>
              <a:rPr lang="en-US" dirty="0"/>
              <a:t>Click to edit master subtitle style</a:t>
            </a:r>
          </a:p>
        </p:txBody>
      </p:sp>
      <p:sp>
        <p:nvSpPr>
          <p:cNvPr id="6" name="Text Placeholder 4"/>
          <p:cNvSpPr>
            <a:spLocks noGrp="1"/>
          </p:cNvSpPr>
          <p:nvPr>
            <p:ph type="body" sz="quarter" idx="10" hasCustomPrompt="1"/>
          </p:nvPr>
        </p:nvSpPr>
        <p:spPr>
          <a:xfrm>
            <a:off x="975106" y="4145280"/>
            <a:ext cx="10116725" cy="1598613"/>
          </a:xfrm>
        </p:spPr>
        <p:txBody>
          <a:bodyPr>
            <a:noAutofit/>
          </a:bodyPr>
          <a:lstStyle>
            <a:lvl1pPr marL="0" indent="0">
              <a:buNone/>
              <a:defRPr sz="2399">
                <a:latin typeface="Noto Serif"/>
                <a:cs typeface="Noto Serif"/>
              </a:defRPr>
            </a:lvl1pPr>
            <a:lvl2pPr marL="609458" indent="0">
              <a:buNone/>
              <a:defRPr sz="2399">
                <a:latin typeface="Noto Serif"/>
                <a:cs typeface="Noto Serif"/>
              </a:defRPr>
            </a:lvl2pPr>
            <a:lvl3pPr marL="1218915" indent="0">
              <a:buNone/>
              <a:defRPr sz="2399">
                <a:latin typeface="Noto Serif"/>
                <a:cs typeface="Noto Serif"/>
              </a:defRPr>
            </a:lvl3pPr>
            <a:lvl4pPr marL="1828373" indent="0">
              <a:buNone/>
              <a:defRPr sz="2399">
                <a:latin typeface="Noto Serif"/>
                <a:cs typeface="Noto Serif"/>
              </a:defRPr>
            </a:lvl4pPr>
            <a:lvl5pPr marL="2437830" indent="0">
              <a:buNone/>
              <a:defRPr sz="2399">
                <a:latin typeface="Noto Serif"/>
                <a:cs typeface="Noto Serif"/>
              </a:defRPr>
            </a:lvl5pPr>
          </a:lstStyle>
          <a:p>
            <a:pPr lvl="0"/>
            <a:r>
              <a:rPr lang="en-US" dirty="0"/>
              <a:t>Click to edit master text styles</a:t>
            </a:r>
          </a:p>
        </p:txBody>
      </p:sp>
      <p:sp>
        <p:nvSpPr>
          <p:cNvPr id="7" name="Text Placeholder 7"/>
          <p:cNvSpPr>
            <a:spLocks noGrp="1"/>
          </p:cNvSpPr>
          <p:nvPr>
            <p:ph type="body" sz="quarter" idx="11" hasCustomPrompt="1"/>
          </p:nvPr>
        </p:nvSpPr>
        <p:spPr>
          <a:xfrm>
            <a:off x="975106" y="3535681"/>
            <a:ext cx="10116725" cy="459107"/>
          </a:xfrm>
        </p:spPr>
        <p:txBody>
          <a:bodyPr>
            <a:normAutofit/>
          </a:bodyPr>
          <a:lstStyle>
            <a:lvl1pPr marL="0" indent="0">
              <a:buNone/>
              <a:defRPr sz="3199" baseline="0">
                <a:solidFill>
                  <a:schemeClr val="bg1"/>
                </a:solidFill>
                <a:latin typeface="Lato Regular"/>
                <a:cs typeface="Lato Regular"/>
              </a:defRPr>
            </a:lvl1pPr>
            <a:lvl2pPr marL="609458" indent="0">
              <a:buNone/>
              <a:defRPr/>
            </a:lvl2pPr>
            <a:lvl3pPr marL="1218915" indent="0">
              <a:buNone/>
              <a:defRPr/>
            </a:lvl3pPr>
            <a:lvl4pPr marL="1828373" indent="0">
              <a:buNone/>
              <a:defRPr/>
            </a:lvl4pPr>
            <a:lvl5pPr marL="2437830" indent="0">
              <a:buNone/>
              <a:defRPr/>
            </a:lvl5pPr>
          </a:lstStyle>
          <a:p>
            <a:pPr lvl="0"/>
            <a:r>
              <a:rPr lang="en-US" dirty="0"/>
              <a:t>Click to add subhead</a:t>
            </a:r>
          </a:p>
        </p:txBody>
      </p:sp>
      <p:sp>
        <p:nvSpPr>
          <p:cNvPr id="8" name="Slide Number Placeholder 5"/>
          <p:cNvSpPr>
            <a:spLocks noGrp="1"/>
          </p:cNvSpPr>
          <p:nvPr userDrawn="1"/>
        </p:nvSpPr>
        <p:spPr>
          <a:xfrm>
            <a:off x="434690"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bg1"/>
                </a:solidFill>
                <a:latin typeface="Noto Serif" charset="0"/>
                <a:ea typeface="Noto Serif" charset="0"/>
                <a:cs typeface="Noto Serif" charset="0"/>
              </a:rPr>
              <a:pPr algn="l"/>
              <a:t>‹#›</a:t>
            </a:fld>
            <a:endParaRPr lang="en-US" sz="1600" dirty="0">
              <a:solidFill>
                <a:schemeClr val="bg1"/>
              </a:solidFill>
              <a:latin typeface="Noto Serif" charset="0"/>
              <a:ea typeface="Noto Serif" charset="0"/>
              <a:cs typeface="Noto Serif" charset="0"/>
            </a:endParaRPr>
          </a:p>
        </p:txBody>
      </p:sp>
    </p:spTree>
    <p:extLst>
      <p:ext uri="{BB962C8B-B14F-4D97-AF65-F5344CB8AC3E}">
        <p14:creationId xmlns:p14="http://schemas.microsoft.com/office/powerpoint/2010/main" val="36116369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ray Headline and Bulleted List">
    <p:spTree>
      <p:nvGrpSpPr>
        <p:cNvPr id="1" name=""/>
        <p:cNvGrpSpPr/>
        <p:nvPr/>
      </p:nvGrpSpPr>
      <p:grpSpPr>
        <a:xfrm>
          <a:off x="0" y="0"/>
          <a:ext cx="0" cy="0"/>
          <a:chOff x="0" y="0"/>
          <a:chExt cx="0" cy="0"/>
        </a:xfrm>
      </p:grpSpPr>
      <p:sp>
        <p:nvSpPr>
          <p:cNvPr id="3" name="Title Placeholder 1"/>
          <p:cNvSpPr>
            <a:spLocks noGrp="1"/>
          </p:cNvSpPr>
          <p:nvPr>
            <p:ph type="title"/>
          </p:nvPr>
        </p:nvSpPr>
        <p:spPr>
          <a:xfrm>
            <a:off x="1081534" y="1093056"/>
            <a:ext cx="10043291" cy="1143000"/>
          </a:xfrm>
          <a:prstGeom prst="rect">
            <a:avLst/>
          </a:prstGeom>
        </p:spPr>
        <p:txBody>
          <a:bodyPr vert="horz" lIns="91440" tIns="45720" rIns="91440" bIns="45720" rtlCol="0" anchor="ctr">
            <a:normAutofit/>
          </a:bodyPr>
          <a:lstStyle/>
          <a:p>
            <a:r>
              <a:rPr lang="en-US" dirty="0"/>
              <a:t>Click to edit master title style</a:t>
            </a:r>
          </a:p>
        </p:txBody>
      </p:sp>
      <p:sp>
        <p:nvSpPr>
          <p:cNvPr id="6" name="Text Placeholder 5"/>
          <p:cNvSpPr>
            <a:spLocks noGrp="1"/>
          </p:cNvSpPr>
          <p:nvPr>
            <p:ph type="body" sz="quarter" idx="10"/>
          </p:nvPr>
        </p:nvSpPr>
        <p:spPr>
          <a:xfrm>
            <a:off x="1081339" y="2292091"/>
            <a:ext cx="10043084" cy="3011487"/>
          </a:xfrm>
        </p:spPr>
        <p:txBody>
          <a:bodyPr/>
          <a:lstStyle>
            <a:lvl1pPr>
              <a:lnSpc>
                <a:spcPct val="130000"/>
              </a:lnSpc>
              <a:defRPr/>
            </a:lvl1pPr>
            <a:lvl2pPr>
              <a:lnSpc>
                <a:spcPct val="130000"/>
              </a:lnSpc>
              <a:defRPr/>
            </a:lvl2pPr>
            <a:lvl3pPr>
              <a:lnSpc>
                <a:spcPct val="130000"/>
              </a:lnSpc>
              <a:defRPr/>
            </a:lvl3pPr>
            <a:lvl4pPr>
              <a:lnSpc>
                <a:spcPct val="130000"/>
              </a:lnSpc>
              <a:defRPr/>
            </a:lvl4pPr>
            <a:lvl5pPr>
              <a:lnSpc>
                <a:spcPct val="13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p:cNvSpPr>
            <a:spLocks noGrp="1"/>
          </p:cNvSpPr>
          <p:nvPr userDrawn="1"/>
        </p:nvSpPr>
        <p:spPr>
          <a:xfrm>
            <a:off x="434690"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bg1"/>
                </a:solidFill>
                <a:latin typeface="Noto Serif" charset="0"/>
                <a:ea typeface="Noto Serif" charset="0"/>
                <a:cs typeface="Noto Serif" charset="0"/>
              </a:rPr>
              <a:pPr algn="l"/>
              <a:t>‹#›</a:t>
            </a:fld>
            <a:endParaRPr lang="en-US" sz="1600" dirty="0">
              <a:solidFill>
                <a:schemeClr val="bg1"/>
              </a:solidFill>
              <a:latin typeface="Noto Serif" charset="0"/>
              <a:ea typeface="Noto Serif" charset="0"/>
              <a:cs typeface="Noto Serif" charset="0"/>
            </a:endParaRPr>
          </a:p>
        </p:txBody>
      </p:sp>
    </p:spTree>
    <p:extLst>
      <p:ext uri="{BB962C8B-B14F-4D97-AF65-F5344CB8AC3E}">
        <p14:creationId xmlns:p14="http://schemas.microsoft.com/office/powerpoint/2010/main" val="38929796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ray Short Drop Quote ">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2586281" y="1774102"/>
            <a:ext cx="7445353" cy="3340740"/>
          </a:xfrm>
        </p:spPr>
        <p:txBody>
          <a:bodyPr>
            <a:normAutofit/>
          </a:bodyPr>
          <a:lstStyle>
            <a:lvl1pPr marL="304729" indent="-231594">
              <a:buNone/>
              <a:defRPr sz="5865" b="0" i="0" baseline="0">
                <a:latin typeface="Lato Regular"/>
                <a:cs typeface="Lato Regular"/>
              </a:defRPr>
            </a:lvl1pPr>
            <a:lvl2pPr>
              <a:defRPr b="0" i="0">
                <a:latin typeface="Lato Light"/>
                <a:cs typeface="Lato Light"/>
              </a:defRPr>
            </a:lvl2pPr>
            <a:lvl3pPr>
              <a:defRPr b="0" i="0">
                <a:latin typeface="Lato Light"/>
                <a:cs typeface="Lato Light"/>
              </a:defRPr>
            </a:lvl3pPr>
            <a:lvl4pPr>
              <a:defRPr b="0" i="0">
                <a:latin typeface="Lato Light"/>
                <a:cs typeface="Lato Light"/>
              </a:defRPr>
            </a:lvl4pPr>
            <a:lvl5pPr>
              <a:defRPr b="0" i="0">
                <a:latin typeface="Lato Light"/>
                <a:cs typeface="Lato Light"/>
              </a:defRPr>
            </a:lvl5pPr>
          </a:lstStyle>
          <a:p>
            <a:pPr lvl="0"/>
            <a:r>
              <a:rPr lang="en-US" dirty="0"/>
              <a:t>“Click to edit drop quote style”</a:t>
            </a:r>
          </a:p>
        </p:txBody>
      </p:sp>
      <p:sp>
        <p:nvSpPr>
          <p:cNvPr id="3" name="Slide Number Placeholder 5"/>
          <p:cNvSpPr>
            <a:spLocks noGrp="1"/>
          </p:cNvSpPr>
          <p:nvPr userDrawn="1"/>
        </p:nvSpPr>
        <p:spPr>
          <a:xfrm>
            <a:off x="434690"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bg1"/>
                </a:solidFill>
                <a:latin typeface="Noto Serif" charset="0"/>
                <a:ea typeface="Noto Serif" charset="0"/>
                <a:cs typeface="Noto Serif" charset="0"/>
              </a:rPr>
              <a:pPr algn="l"/>
              <a:t>‹#›</a:t>
            </a:fld>
            <a:endParaRPr lang="en-US" sz="1600" dirty="0">
              <a:solidFill>
                <a:schemeClr val="bg1"/>
              </a:solidFill>
              <a:latin typeface="Noto Serif" charset="0"/>
              <a:ea typeface="Noto Serif" charset="0"/>
              <a:cs typeface="Noto Serif" charset="0"/>
            </a:endParaRPr>
          </a:p>
        </p:txBody>
      </p:sp>
    </p:spTree>
    <p:extLst>
      <p:ext uri="{BB962C8B-B14F-4D97-AF65-F5344CB8AC3E}">
        <p14:creationId xmlns:p14="http://schemas.microsoft.com/office/powerpoint/2010/main" val="16167831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ray Blank w/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92586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eadline and Bulleted List">
    <p:spTree>
      <p:nvGrpSpPr>
        <p:cNvPr id="1" name=""/>
        <p:cNvGrpSpPr/>
        <p:nvPr/>
      </p:nvGrpSpPr>
      <p:grpSpPr>
        <a:xfrm>
          <a:off x="0" y="0"/>
          <a:ext cx="0" cy="0"/>
          <a:chOff x="0" y="0"/>
          <a:chExt cx="0" cy="0"/>
        </a:xfrm>
      </p:grpSpPr>
      <p:sp>
        <p:nvSpPr>
          <p:cNvPr id="3" name="Title Placeholder 1"/>
          <p:cNvSpPr>
            <a:spLocks noGrp="1"/>
          </p:cNvSpPr>
          <p:nvPr>
            <p:ph type="title"/>
          </p:nvPr>
        </p:nvSpPr>
        <p:spPr>
          <a:xfrm>
            <a:off x="975107" y="975360"/>
            <a:ext cx="10043291" cy="1143000"/>
          </a:xfrm>
          <a:prstGeom prst="rect">
            <a:avLst/>
          </a:prstGeom>
        </p:spPr>
        <p:txBody>
          <a:bodyPr vert="horz" lIns="91440" tIns="45720" rIns="91440" bIns="45720" rtlCol="0" anchor="ctr">
            <a:normAutofit/>
          </a:bodyPr>
          <a:lstStyle>
            <a:lvl1pPr algn="l">
              <a:defRPr sz="5332"/>
            </a:lvl1pPr>
          </a:lstStyle>
          <a:p>
            <a:r>
              <a:rPr lang="en-US" dirty="0"/>
              <a:t>Click to edit master title style</a:t>
            </a:r>
          </a:p>
        </p:txBody>
      </p:sp>
      <p:sp>
        <p:nvSpPr>
          <p:cNvPr id="6" name="Text Placeholder 5"/>
          <p:cNvSpPr>
            <a:spLocks noGrp="1"/>
          </p:cNvSpPr>
          <p:nvPr>
            <p:ph type="body" sz="quarter" idx="10"/>
          </p:nvPr>
        </p:nvSpPr>
        <p:spPr>
          <a:xfrm>
            <a:off x="975108" y="2316947"/>
            <a:ext cx="10043084" cy="3575852"/>
          </a:xfrm>
        </p:spPr>
        <p:txBody>
          <a:bodyPr/>
          <a:lstStyle>
            <a:lvl1pPr>
              <a:lnSpc>
                <a:spcPct val="130000"/>
              </a:lnSpc>
              <a:defRPr>
                <a:latin typeface="Noto Serif"/>
                <a:cs typeface="Noto Serif"/>
              </a:defRPr>
            </a:lvl1pPr>
            <a:lvl2pPr>
              <a:lnSpc>
                <a:spcPct val="130000"/>
              </a:lnSpc>
              <a:defRPr>
                <a:latin typeface="Noto Serif"/>
                <a:cs typeface="Noto Serif"/>
              </a:defRPr>
            </a:lvl2pPr>
            <a:lvl3pPr>
              <a:lnSpc>
                <a:spcPct val="130000"/>
              </a:lnSpc>
              <a:defRPr>
                <a:latin typeface="Noto Serif"/>
                <a:cs typeface="Noto Serif"/>
              </a:defRPr>
            </a:lvl3pPr>
            <a:lvl4pPr>
              <a:lnSpc>
                <a:spcPct val="130000"/>
              </a:lnSpc>
              <a:defRPr>
                <a:latin typeface="Noto Serif"/>
                <a:cs typeface="Noto Serif"/>
              </a:defRPr>
            </a:lvl4pPr>
            <a:lvl5pPr>
              <a:lnSpc>
                <a:spcPct val="130000"/>
              </a:lnSpc>
              <a:defRPr>
                <a:latin typeface="Noto Serif"/>
                <a:cs typeface="Noto Seri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p:cNvSpPr>
            <a:spLocks noGrp="1"/>
          </p:cNvSpPr>
          <p:nvPr userDrawn="1"/>
        </p:nvSpPr>
        <p:spPr>
          <a:xfrm>
            <a:off x="392894"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tx2"/>
                </a:solidFill>
                <a:latin typeface="Noto Serif" charset="0"/>
                <a:ea typeface="Noto Serif" charset="0"/>
                <a:cs typeface="Noto Serif" charset="0"/>
              </a:rPr>
              <a:pPr algn="l"/>
              <a:t>‹#›</a:t>
            </a:fld>
            <a:endParaRPr lang="en-US" sz="1600" dirty="0">
              <a:solidFill>
                <a:schemeClr val="tx2"/>
              </a:solidFill>
              <a:latin typeface="Noto Serif" charset="0"/>
              <a:ea typeface="Noto Serif" charset="0"/>
              <a:cs typeface="Noto Serif" charset="0"/>
            </a:endParaRPr>
          </a:p>
        </p:txBody>
      </p:sp>
    </p:spTree>
    <p:extLst>
      <p:ext uri="{BB962C8B-B14F-4D97-AF65-F5344CB8AC3E}">
        <p14:creationId xmlns:p14="http://schemas.microsoft.com/office/powerpoint/2010/main" val="1834747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ray Long Drop Quote, Noto Serif">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975106" y="980127"/>
            <a:ext cx="10116725" cy="4754880"/>
          </a:xfrm>
        </p:spPr>
        <p:txBody>
          <a:bodyPr>
            <a:normAutofit/>
          </a:bodyPr>
          <a:lstStyle>
            <a:lvl1pPr algn="l">
              <a:lnSpc>
                <a:spcPct val="120000"/>
              </a:lnSpc>
              <a:defRPr sz="3732" baseline="0">
                <a:solidFill>
                  <a:schemeClr val="bg1"/>
                </a:solidFill>
                <a:latin typeface="Noto Serif"/>
                <a:cs typeface="Noto Serif"/>
              </a:defRPr>
            </a:lvl1pPr>
          </a:lstStyle>
          <a:p>
            <a:r>
              <a:rPr lang="en-US" dirty="0"/>
              <a:t>Click to add long drop quote. Click to add long drop quote. Click to add long drop quote. Click to add long drop quote. Click to add long drop quote. Click to add long drop quote. Click to add long drop quote. Click to add long drop quote. Click to add long drop quote. Click to add long drop quote.</a:t>
            </a:r>
          </a:p>
        </p:txBody>
      </p:sp>
      <p:sp>
        <p:nvSpPr>
          <p:cNvPr id="4" name="Text Placeholder 4"/>
          <p:cNvSpPr>
            <a:spLocks noGrp="1"/>
          </p:cNvSpPr>
          <p:nvPr>
            <p:ph type="body" sz="quarter" idx="10" hasCustomPrompt="1"/>
          </p:nvPr>
        </p:nvSpPr>
        <p:spPr>
          <a:xfrm>
            <a:off x="975108" y="5852162"/>
            <a:ext cx="5480739" cy="504825"/>
          </a:xfrm>
        </p:spPr>
        <p:txBody>
          <a:bodyPr/>
          <a:lstStyle>
            <a:lvl1pPr marL="0" indent="0">
              <a:buNone/>
              <a:defRPr sz="2666"/>
            </a:lvl1pPr>
          </a:lstStyle>
          <a:p>
            <a:pPr lvl="0"/>
            <a:r>
              <a:rPr lang="en-US" dirty="0"/>
              <a:t>— Click to add attribution</a:t>
            </a:r>
          </a:p>
        </p:txBody>
      </p:sp>
      <p:sp>
        <p:nvSpPr>
          <p:cNvPr id="5" name="Slide Number Placeholder 5"/>
          <p:cNvSpPr>
            <a:spLocks noGrp="1"/>
          </p:cNvSpPr>
          <p:nvPr userDrawn="1"/>
        </p:nvSpPr>
        <p:spPr>
          <a:xfrm>
            <a:off x="434690"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bg1"/>
                </a:solidFill>
                <a:latin typeface="Noto Serif" charset="0"/>
                <a:ea typeface="Noto Serif" charset="0"/>
                <a:cs typeface="Noto Serif" charset="0"/>
              </a:rPr>
              <a:pPr algn="l"/>
              <a:t>‹#›</a:t>
            </a:fld>
            <a:endParaRPr lang="en-US" sz="1600" dirty="0">
              <a:solidFill>
                <a:schemeClr val="bg1"/>
              </a:solidFill>
              <a:latin typeface="Noto Serif" charset="0"/>
              <a:ea typeface="Noto Serif" charset="0"/>
              <a:cs typeface="Noto Serif" charset="0"/>
            </a:endParaRPr>
          </a:p>
        </p:txBody>
      </p:sp>
    </p:spTree>
    <p:extLst>
      <p:ext uri="{BB962C8B-B14F-4D97-AF65-F5344CB8AC3E}">
        <p14:creationId xmlns:p14="http://schemas.microsoft.com/office/powerpoint/2010/main" val="31912443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Grey Blank">
    <p:spTree>
      <p:nvGrpSpPr>
        <p:cNvPr id="1" name=""/>
        <p:cNvGrpSpPr/>
        <p:nvPr/>
      </p:nvGrpSpPr>
      <p:grpSpPr>
        <a:xfrm>
          <a:off x="0" y="0"/>
          <a:ext cx="0" cy="0"/>
          <a:chOff x="0" y="0"/>
          <a:chExt cx="0" cy="0"/>
        </a:xfrm>
      </p:grpSpPr>
      <p:sp>
        <p:nvSpPr>
          <p:cNvPr id="5" name="Rectangle 4"/>
          <p:cNvSpPr/>
          <p:nvPr userDrawn="1"/>
        </p:nvSpPr>
        <p:spPr>
          <a:xfrm>
            <a:off x="0" y="0"/>
            <a:ext cx="12188825" cy="685800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dirty="0">
              <a:solidFill>
                <a:srgbClr val="364852"/>
              </a:solidFill>
              <a:latin typeface="Lato Regular"/>
            </a:endParaRPr>
          </a:p>
        </p:txBody>
      </p:sp>
    </p:spTree>
    <p:extLst>
      <p:ext uri="{BB962C8B-B14F-4D97-AF65-F5344CB8AC3E}">
        <p14:creationId xmlns:p14="http://schemas.microsoft.com/office/powerpoint/2010/main" val="719086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de Photo and Bullet Text w/Logo">
    <p:spTree>
      <p:nvGrpSpPr>
        <p:cNvPr id="1" name=""/>
        <p:cNvGrpSpPr/>
        <p:nvPr/>
      </p:nvGrpSpPr>
      <p:grpSpPr>
        <a:xfrm>
          <a:off x="0" y="0"/>
          <a:ext cx="0" cy="0"/>
          <a:chOff x="0" y="0"/>
          <a:chExt cx="0" cy="0"/>
        </a:xfrm>
      </p:grpSpPr>
      <p:sp>
        <p:nvSpPr>
          <p:cNvPr id="8" name="Picture Placeholder 2"/>
          <p:cNvSpPr>
            <a:spLocks noGrp="1"/>
          </p:cNvSpPr>
          <p:nvPr>
            <p:ph type="pic" idx="1"/>
          </p:nvPr>
        </p:nvSpPr>
        <p:spPr>
          <a:xfrm>
            <a:off x="1" y="3"/>
            <a:ext cx="2437765" cy="6861727"/>
          </a:xfrm>
        </p:spPr>
        <p:txBody>
          <a:bodyPr/>
          <a:lstStyle>
            <a:lvl1pPr marL="0" indent="0">
              <a:buNone/>
              <a:defRPr sz="4266"/>
            </a:lvl1pPr>
            <a:lvl2pPr marL="609458" indent="0">
              <a:buNone/>
              <a:defRPr sz="3732"/>
            </a:lvl2pPr>
            <a:lvl3pPr marL="1218915" indent="0">
              <a:buNone/>
              <a:defRPr sz="3199"/>
            </a:lvl3pPr>
            <a:lvl4pPr marL="1828373" indent="0">
              <a:buNone/>
              <a:defRPr sz="2666"/>
            </a:lvl4pPr>
            <a:lvl5pPr marL="2437830" indent="0">
              <a:buNone/>
              <a:defRPr sz="2666"/>
            </a:lvl5pPr>
            <a:lvl6pPr marL="3047289" indent="0">
              <a:buNone/>
              <a:defRPr sz="2666"/>
            </a:lvl6pPr>
            <a:lvl7pPr marL="3656747" indent="0">
              <a:buNone/>
              <a:defRPr sz="2666"/>
            </a:lvl7pPr>
            <a:lvl8pPr marL="4266204" indent="0">
              <a:buNone/>
              <a:defRPr sz="2666"/>
            </a:lvl8pPr>
            <a:lvl9pPr marL="4875662" indent="0">
              <a:buNone/>
              <a:defRPr sz="2666"/>
            </a:lvl9pPr>
          </a:lstStyle>
          <a:p>
            <a:endParaRPr lang="en-US" dirty="0"/>
          </a:p>
        </p:txBody>
      </p:sp>
      <p:sp>
        <p:nvSpPr>
          <p:cNvPr id="9" name="Title Placeholder 1"/>
          <p:cNvSpPr>
            <a:spLocks noGrp="1"/>
          </p:cNvSpPr>
          <p:nvPr>
            <p:ph type="title" hasCustomPrompt="1"/>
          </p:nvPr>
        </p:nvSpPr>
        <p:spPr>
          <a:xfrm>
            <a:off x="3125341" y="1117035"/>
            <a:ext cx="8395364" cy="752528"/>
          </a:xfrm>
          <a:prstGeom prst="rect">
            <a:avLst/>
          </a:prstGeom>
        </p:spPr>
        <p:txBody>
          <a:bodyPr vert="horz" lIns="91440" tIns="45720" rIns="91440" bIns="45720" rtlCol="0" anchor="ctr">
            <a:noAutofit/>
          </a:bodyPr>
          <a:lstStyle>
            <a:lvl1pPr algn="l">
              <a:defRPr sz="4799"/>
            </a:lvl1pPr>
          </a:lstStyle>
          <a:p>
            <a:r>
              <a:rPr lang="en-US" dirty="0"/>
              <a:t>Click to edit master title style</a:t>
            </a:r>
          </a:p>
        </p:txBody>
      </p:sp>
      <p:sp>
        <p:nvSpPr>
          <p:cNvPr id="10" name="Text Placeholder 2"/>
          <p:cNvSpPr>
            <a:spLocks noGrp="1"/>
          </p:cNvSpPr>
          <p:nvPr>
            <p:ph idx="10" hasCustomPrompt="1"/>
          </p:nvPr>
        </p:nvSpPr>
        <p:spPr>
          <a:xfrm>
            <a:off x="3125341" y="1975388"/>
            <a:ext cx="8395364" cy="3870521"/>
          </a:xfrm>
          <a:prstGeom prst="rect">
            <a:avLst/>
          </a:prstGeom>
        </p:spPr>
        <p:txBody>
          <a:bodyPr vert="horz" lIns="91440" tIns="45720" rIns="91440" bIns="45720" rtlCol="0">
            <a:normAutofit/>
          </a:bodyPr>
          <a:lstStyle>
            <a:lvl1pPr>
              <a:lnSpc>
                <a:spcPct val="130000"/>
              </a:lnSpc>
              <a:defRPr sz="2666">
                <a:latin typeface="Noto Serif"/>
                <a:cs typeface="Noto Serif"/>
              </a:defRPr>
            </a:lvl1pPr>
            <a:lvl2pPr>
              <a:lnSpc>
                <a:spcPct val="130000"/>
              </a:lnSpc>
              <a:defRPr sz="2666">
                <a:latin typeface="Noto Serif"/>
                <a:cs typeface="Noto Serif"/>
              </a:defRPr>
            </a:lvl2pPr>
            <a:lvl3pPr>
              <a:lnSpc>
                <a:spcPct val="130000"/>
              </a:lnSpc>
              <a:defRPr sz="2666">
                <a:latin typeface="Noto Serif"/>
                <a:cs typeface="Noto Serif"/>
              </a:defRPr>
            </a:lvl3pPr>
            <a:lvl4pPr>
              <a:lnSpc>
                <a:spcPct val="130000"/>
              </a:lnSpc>
              <a:defRPr sz="2666">
                <a:latin typeface="Noto Serif"/>
                <a:cs typeface="Noto Serif"/>
              </a:defRPr>
            </a:lvl4pPr>
            <a:lvl5pPr>
              <a:lnSpc>
                <a:spcPct val="130000"/>
              </a:lnSpc>
              <a:defRPr sz="2666">
                <a:latin typeface="Noto Serif"/>
                <a:cs typeface="Noto Seri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userDrawn="1"/>
        </p:nvSpPr>
        <p:spPr>
          <a:xfrm>
            <a:off x="392894"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tx2"/>
                </a:solidFill>
              </a:rPr>
              <a:pPr algn="l"/>
              <a:t>‹#›</a:t>
            </a:fld>
            <a:endParaRPr lang="en-US" sz="1600" dirty="0">
              <a:solidFill>
                <a:schemeClr val="tx2"/>
              </a:solidFill>
            </a:endParaRPr>
          </a:p>
        </p:txBody>
      </p:sp>
    </p:spTree>
    <p:extLst>
      <p:ext uri="{BB962C8B-B14F-4D97-AF65-F5344CB8AC3E}">
        <p14:creationId xmlns:p14="http://schemas.microsoft.com/office/powerpoint/2010/main" val="37618581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lumn Bulleted Lis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5106" y="975361"/>
            <a:ext cx="10116725" cy="828211"/>
          </a:xfrm>
        </p:spPr>
        <p:txBody>
          <a:bodyPr>
            <a:normAutofit/>
          </a:bodyPr>
          <a:lstStyle>
            <a:lvl1pPr algn="l">
              <a:defRPr sz="5332"/>
            </a:lvl1pPr>
          </a:lstStyle>
          <a:p>
            <a:r>
              <a:rPr lang="en-US" dirty="0"/>
              <a:t>Click to edit master title style</a:t>
            </a:r>
          </a:p>
        </p:txBody>
      </p:sp>
      <p:sp>
        <p:nvSpPr>
          <p:cNvPr id="3" name="Content Placeholder 2"/>
          <p:cNvSpPr>
            <a:spLocks noGrp="1"/>
          </p:cNvSpPr>
          <p:nvPr>
            <p:ph sz="half" idx="1" hasCustomPrompt="1"/>
          </p:nvPr>
        </p:nvSpPr>
        <p:spPr>
          <a:xfrm>
            <a:off x="975106" y="1938216"/>
            <a:ext cx="4875530" cy="3892061"/>
          </a:xfrm>
        </p:spPr>
        <p:txBody>
          <a:bodyPr>
            <a:normAutofit/>
          </a:bodyPr>
          <a:lstStyle>
            <a:lvl1pPr>
              <a:defRPr sz="2666" b="0" i="0">
                <a:latin typeface="Noto Serif"/>
                <a:cs typeface="Noto Serif"/>
              </a:defRPr>
            </a:lvl1pPr>
            <a:lvl2pPr>
              <a:defRPr sz="2666" b="0" i="0">
                <a:latin typeface="Noto Serif"/>
                <a:cs typeface="Noto Serif"/>
              </a:defRPr>
            </a:lvl2pPr>
            <a:lvl3pPr>
              <a:defRPr sz="2666" b="0" i="0">
                <a:latin typeface="Noto Serif"/>
                <a:cs typeface="Noto Serif"/>
              </a:defRPr>
            </a:lvl3pPr>
            <a:lvl4pPr>
              <a:defRPr sz="2666" b="0" i="0">
                <a:latin typeface="Noto Serif"/>
                <a:cs typeface="Noto Serif"/>
              </a:defRPr>
            </a:lvl4pPr>
            <a:lvl5pPr>
              <a:defRPr sz="2666" b="0" i="0">
                <a:latin typeface="Noto Serif"/>
                <a:cs typeface="Noto Serif"/>
              </a:defRPr>
            </a:lvl5pPr>
            <a:lvl6pPr>
              <a:defRPr sz="2399"/>
            </a:lvl6pPr>
            <a:lvl7pPr>
              <a:defRPr sz="2399"/>
            </a:lvl7pPr>
            <a:lvl8pPr>
              <a:defRPr sz="2399"/>
            </a:lvl8pPr>
            <a:lvl9pPr>
              <a:defRPr sz="239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6216301" y="1938218"/>
            <a:ext cx="4875530" cy="3892060"/>
          </a:xfrm>
        </p:spPr>
        <p:txBody>
          <a:bodyPr>
            <a:normAutofit/>
          </a:bodyPr>
          <a:lstStyle>
            <a:lvl1pPr>
              <a:defRPr sz="2666">
                <a:latin typeface="Noto Serif"/>
                <a:cs typeface="Noto Serif"/>
              </a:defRPr>
            </a:lvl1pPr>
            <a:lvl2pPr>
              <a:defRPr sz="2666">
                <a:latin typeface="Noto Serif"/>
                <a:cs typeface="Noto Serif"/>
              </a:defRPr>
            </a:lvl2pPr>
            <a:lvl3pPr>
              <a:defRPr sz="2666">
                <a:latin typeface="Noto Serif"/>
                <a:cs typeface="Noto Serif"/>
              </a:defRPr>
            </a:lvl3pPr>
            <a:lvl4pPr>
              <a:defRPr sz="2666">
                <a:latin typeface="Noto Serif"/>
                <a:cs typeface="Noto Serif"/>
              </a:defRPr>
            </a:lvl4pPr>
            <a:lvl5pPr>
              <a:defRPr sz="2666">
                <a:latin typeface="Noto Serif"/>
                <a:cs typeface="Noto Serif"/>
              </a:defRPr>
            </a:lvl5pPr>
            <a:lvl6pPr>
              <a:defRPr sz="2399"/>
            </a:lvl6pPr>
            <a:lvl7pPr>
              <a:defRPr sz="2399"/>
            </a:lvl7pPr>
            <a:lvl8pPr>
              <a:defRPr sz="2399"/>
            </a:lvl8pPr>
            <a:lvl9pPr>
              <a:defRPr sz="239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userDrawn="1"/>
        </p:nvSpPr>
        <p:spPr>
          <a:xfrm>
            <a:off x="392894"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tx2"/>
                </a:solidFill>
                <a:latin typeface="Noto Serif" charset="0"/>
                <a:ea typeface="Noto Serif" charset="0"/>
                <a:cs typeface="Noto Serif" charset="0"/>
              </a:rPr>
              <a:pPr algn="l"/>
              <a:t>‹#›</a:t>
            </a:fld>
            <a:endParaRPr lang="en-US" sz="1600" dirty="0">
              <a:solidFill>
                <a:schemeClr val="tx2"/>
              </a:solidFill>
              <a:latin typeface="Noto Serif" charset="0"/>
              <a:ea typeface="Noto Serif" charset="0"/>
              <a:cs typeface="Noto Serif" charset="0"/>
            </a:endParaRPr>
          </a:p>
        </p:txBody>
      </p:sp>
    </p:spTree>
    <p:extLst>
      <p:ext uri="{BB962C8B-B14F-4D97-AF65-F5344CB8AC3E}">
        <p14:creationId xmlns:p14="http://schemas.microsoft.com/office/powerpoint/2010/main" val="19603294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bject Slide w/Logo">
    <p:spTree>
      <p:nvGrpSpPr>
        <p:cNvPr id="1" name=""/>
        <p:cNvGrpSpPr/>
        <p:nvPr/>
      </p:nvGrpSpPr>
      <p:grpSpPr>
        <a:xfrm>
          <a:off x="0" y="0"/>
          <a:ext cx="0" cy="0"/>
          <a:chOff x="0" y="0"/>
          <a:chExt cx="0" cy="0"/>
        </a:xfrm>
      </p:grpSpPr>
      <p:sp>
        <p:nvSpPr>
          <p:cNvPr id="7" name="Content Placeholder 2"/>
          <p:cNvSpPr>
            <a:spLocks noGrp="1"/>
          </p:cNvSpPr>
          <p:nvPr>
            <p:ph sz="half" idx="1"/>
          </p:nvPr>
        </p:nvSpPr>
        <p:spPr>
          <a:xfrm>
            <a:off x="1218883" y="1187581"/>
            <a:ext cx="9751060" cy="4642696"/>
          </a:xfrm>
        </p:spPr>
        <p:txBody>
          <a:bodyPr/>
          <a:lstStyle>
            <a:lvl1pPr marL="0" indent="0">
              <a:buNone/>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endParaRPr lang="en-US" dirty="0"/>
          </a:p>
        </p:txBody>
      </p:sp>
      <p:sp>
        <p:nvSpPr>
          <p:cNvPr id="3" name="Text Placeholder 2"/>
          <p:cNvSpPr>
            <a:spLocks noGrp="1"/>
          </p:cNvSpPr>
          <p:nvPr>
            <p:ph type="body" sz="quarter" idx="10" hasCustomPrompt="1"/>
          </p:nvPr>
        </p:nvSpPr>
        <p:spPr>
          <a:xfrm>
            <a:off x="731330" y="487681"/>
            <a:ext cx="6128270" cy="447219"/>
          </a:xfrm>
        </p:spPr>
        <p:txBody>
          <a:bodyPr/>
          <a:lstStyle>
            <a:lvl1pPr marL="0" indent="0">
              <a:buNone/>
              <a:defRPr b="0" i="0">
                <a:solidFill>
                  <a:schemeClr val="accent4"/>
                </a:solidFill>
                <a:latin typeface="Lato Regular"/>
                <a:cs typeface="Lato Regular"/>
              </a:defRPr>
            </a:lvl1pPr>
            <a:lvl2pPr marL="609458" indent="0">
              <a:buNone/>
              <a:defRPr/>
            </a:lvl2pPr>
            <a:lvl3pPr marL="1218915" indent="0">
              <a:buNone/>
              <a:defRPr/>
            </a:lvl3pPr>
            <a:lvl4pPr marL="1828373" indent="0">
              <a:buNone/>
              <a:defRPr/>
            </a:lvl4pPr>
          </a:lstStyle>
          <a:p>
            <a:pPr lvl="0"/>
            <a:r>
              <a:rPr lang="en-US" dirty="0"/>
              <a:t>Title of Object</a:t>
            </a:r>
          </a:p>
        </p:txBody>
      </p:sp>
      <p:sp>
        <p:nvSpPr>
          <p:cNvPr id="4" name="Slide Number Placeholder 5"/>
          <p:cNvSpPr>
            <a:spLocks noGrp="1"/>
          </p:cNvSpPr>
          <p:nvPr userDrawn="1"/>
        </p:nvSpPr>
        <p:spPr>
          <a:xfrm>
            <a:off x="392894"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tx2"/>
                </a:solidFill>
                <a:latin typeface="Noto Serif" charset="0"/>
                <a:ea typeface="Noto Serif" charset="0"/>
                <a:cs typeface="Noto Serif" charset="0"/>
              </a:rPr>
              <a:pPr algn="l"/>
              <a:t>‹#›</a:t>
            </a:fld>
            <a:endParaRPr lang="en-US" sz="1600" dirty="0">
              <a:solidFill>
                <a:schemeClr val="tx2"/>
              </a:solidFill>
              <a:latin typeface="Noto Serif" charset="0"/>
              <a:ea typeface="Noto Serif" charset="0"/>
              <a:cs typeface="Noto Serif" charset="0"/>
            </a:endParaRPr>
          </a:p>
        </p:txBody>
      </p:sp>
    </p:spTree>
    <p:extLst>
      <p:ext uri="{BB962C8B-B14F-4D97-AF65-F5344CB8AC3E}">
        <p14:creationId xmlns:p14="http://schemas.microsoft.com/office/powerpoint/2010/main" val="2723205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ort Drop Quote, Lato ">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1640803" y="1688121"/>
            <a:ext cx="9019731" cy="3657600"/>
          </a:xfrm>
          <a:prstGeom prst="rect">
            <a:avLst/>
          </a:prstGeom>
        </p:spPr>
        <p:txBody>
          <a:bodyPr vert="horz" lIns="91440" tIns="45720" rIns="91440" bIns="45720" rtlCol="0" anchor="ctr">
            <a:normAutofit/>
          </a:bodyPr>
          <a:lstStyle>
            <a:lvl1pPr marL="304729" indent="-231594" algn="l">
              <a:defRPr baseline="0"/>
            </a:lvl1pPr>
          </a:lstStyle>
          <a:p>
            <a:r>
              <a:rPr lang="en-US" dirty="0"/>
              <a:t>“Click to add short drop quote”</a:t>
            </a:r>
            <a:br>
              <a:rPr lang="en-US" dirty="0"/>
            </a:br>
            <a:endParaRPr lang="en-US" dirty="0"/>
          </a:p>
        </p:txBody>
      </p:sp>
      <p:sp>
        <p:nvSpPr>
          <p:cNvPr id="3" name="Slide Number Placeholder 5"/>
          <p:cNvSpPr>
            <a:spLocks noGrp="1"/>
          </p:cNvSpPr>
          <p:nvPr userDrawn="1"/>
        </p:nvSpPr>
        <p:spPr>
          <a:xfrm>
            <a:off x="392894" y="6135628"/>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tx2"/>
                </a:solidFill>
                <a:latin typeface="Noto Serif" charset="0"/>
                <a:ea typeface="Noto Serif" charset="0"/>
                <a:cs typeface="Noto Serif" charset="0"/>
              </a:rPr>
              <a:pPr algn="l"/>
              <a:t>‹#›</a:t>
            </a:fld>
            <a:endParaRPr lang="en-US" sz="1600" dirty="0">
              <a:solidFill>
                <a:schemeClr val="tx2"/>
              </a:solidFill>
              <a:latin typeface="Noto Serif" charset="0"/>
              <a:ea typeface="Noto Serif" charset="0"/>
              <a:cs typeface="Noto Serif" charset="0"/>
            </a:endParaRPr>
          </a:p>
        </p:txBody>
      </p:sp>
    </p:spTree>
    <p:extLst>
      <p:ext uri="{BB962C8B-B14F-4D97-AF65-F5344CB8AC3E}">
        <p14:creationId xmlns:p14="http://schemas.microsoft.com/office/powerpoint/2010/main" val="1121902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onger Drop Quote, Noto Serif">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5106" y="980124"/>
            <a:ext cx="10116725" cy="4693845"/>
          </a:xfrm>
        </p:spPr>
        <p:txBody>
          <a:bodyPr>
            <a:normAutofit/>
          </a:bodyPr>
          <a:lstStyle>
            <a:lvl1pPr algn="l">
              <a:lnSpc>
                <a:spcPct val="120000"/>
              </a:lnSpc>
              <a:defRPr sz="3732" baseline="0">
                <a:solidFill>
                  <a:schemeClr val="tx1"/>
                </a:solidFill>
                <a:latin typeface="Noto Serif"/>
                <a:cs typeface="Noto Serif"/>
              </a:defRPr>
            </a:lvl1pPr>
          </a:lstStyle>
          <a:p>
            <a:r>
              <a:rPr lang="en-US" dirty="0"/>
              <a:t>Click to add long drop quote. Click to add long drop quote. Click to add long drop quote. Click to add long drop quote. Click to add long drop quote. Click to add long drop quote. Click to add long drop quote. Click to add long drop quote. Click to add long drop quote. Click to add long drop quote.</a:t>
            </a:r>
          </a:p>
        </p:txBody>
      </p:sp>
      <p:sp>
        <p:nvSpPr>
          <p:cNvPr id="5" name="Text Placeholder 4"/>
          <p:cNvSpPr>
            <a:spLocks noGrp="1"/>
          </p:cNvSpPr>
          <p:nvPr>
            <p:ph type="body" sz="quarter" idx="10" hasCustomPrompt="1"/>
          </p:nvPr>
        </p:nvSpPr>
        <p:spPr>
          <a:xfrm>
            <a:off x="975108" y="5824644"/>
            <a:ext cx="5480739" cy="504825"/>
          </a:xfrm>
        </p:spPr>
        <p:txBody>
          <a:bodyPr/>
          <a:lstStyle>
            <a:lvl1pPr marL="0" indent="0">
              <a:buNone/>
              <a:defRPr sz="2666"/>
            </a:lvl1pPr>
          </a:lstStyle>
          <a:p>
            <a:pPr lvl="0"/>
            <a:r>
              <a:rPr lang="en-US" dirty="0"/>
              <a:t>— Click to add attribution</a:t>
            </a:r>
          </a:p>
        </p:txBody>
      </p:sp>
      <p:sp>
        <p:nvSpPr>
          <p:cNvPr id="4" name="Slide Number Placeholder 5"/>
          <p:cNvSpPr>
            <a:spLocks noGrp="1"/>
          </p:cNvSpPr>
          <p:nvPr userDrawn="1"/>
        </p:nvSpPr>
        <p:spPr>
          <a:xfrm>
            <a:off x="392894"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tx2"/>
                </a:solidFill>
                <a:latin typeface="Noto Serif" charset="0"/>
                <a:ea typeface="Noto Serif" charset="0"/>
                <a:cs typeface="Noto Serif" charset="0"/>
              </a:rPr>
              <a:pPr algn="l"/>
              <a:t>‹#›</a:t>
            </a:fld>
            <a:endParaRPr lang="en-US" sz="1600" dirty="0">
              <a:solidFill>
                <a:schemeClr val="tx2"/>
              </a:solidFill>
              <a:latin typeface="Noto Serif" charset="0"/>
              <a:ea typeface="Noto Serif" charset="0"/>
              <a:cs typeface="Noto Serif" charset="0"/>
            </a:endParaRPr>
          </a:p>
        </p:txBody>
      </p:sp>
    </p:spTree>
    <p:extLst>
      <p:ext uri="{BB962C8B-B14F-4D97-AF65-F5344CB8AC3E}">
        <p14:creationId xmlns:p14="http://schemas.microsoft.com/office/powerpoint/2010/main" val="16428424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Headline and Logo">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5108" y="975361"/>
            <a:ext cx="10137337" cy="828211"/>
          </a:xfrm>
        </p:spPr>
        <p:txBody>
          <a:bodyPr>
            <a:noAutofit/>
          </a:bodyPr>
          <a:lstStyle>
            <a:lvl1pPr algn="l">
              <a:defRPr sz="5332"/>
            </a:lvl1pPr>
          </a:lstStyle>
          <a:p>
            <a:r>
              <a:rPr lang="en-US" dirty="0"/>
              <a:t>Click to edit title style</a:t>
            </a:r>
          </a:p>
        </p:txBody>
      </p:sp>
      <p:sp>
        <p:nvSpPr>
          <p:cNvPr id="4" name="Slide Number Placeholder 5"/>
          <p:cNvSpPr>
            <a:spLocks noGrp="1"/>
          </p:cNvSpPr>
          <p:nvPr userDrawn="1"/>
        </p:nvSpPr>
        <p:spPr>
          <a:xfrm>
            <a:off x="392894" y="6110489"/>
            <a:ext cx="788252" cy="486833"/>
          </a:xfrm>
          <a:prstGeom prst="rect">
            <a:avLst/>
          </a:prstGeom>
        </p:spPr>
        <p:txBody>
          <a:bodyPr vert="horz" lIns="121888" tIns="60944" rIns="121888" bIns="60944"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A59DB8F-8FAF-2B4A-8A2B-8E81A1CA772A}" type="slidenum">
              <a:rPr lang="en-US" sz="1600" smtClean="0">
                <a:solidFill>
                  <a:schemeClr val="tx2"/>
                </a:solidFill>
                <a:latin typeface="Noto Serif" charset="0"/>
                <a:ea typeface="Noto Serif" charset="0"/>
                <a:cs typeface="Noto Serif" charset="0"/>
              </a:rPr>
              <a:pPr algn="l"/>
              <a:t>‹#›</a:t>
            </a:fld>
            <a:endParaRPr lang="en-US" sz="1600" dirty="0">
              <a:solidFill>
                <a:schemeClr val="tx2"/>
              </a:solidFill>
              <a:latin typeface="Noto Serif" charset="0"/>
              <a:ea typeface="Noto Serif" charset="0"/>
              <a:cs typeface="Noto Serif" charset="0"/>
            </a:endParaRPr>
          </a:p>
        </p:txBody>
      </p:sp>
    </p:spTree>
    <p:extLst>
      <p:ext uri="{BB962C8B-B14F-4D97-AF65-F5344CB8AC3E}">
        <p14:creationId xmlns:p14="http://schemas.microsoft.com/office/powerpoint/2010/main" val="2172137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w/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8709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4"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2.png"/><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3.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75108" y="975361"/>
            <a:ext cx="10137337" cy="82821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975108" y="2194562"/>
            <a:ext cx="10137337" cy="3659732"/>
          </a:xfrm>
          <a:prstGeom prst="rect">
            <a:avLst/>
          </a:prstGeom>
        </p:spPr>
        <p:txBody>
          <a:bodyPr vert="horz" lIns="91440" tIns="45720" rIns="91440" bIns="45720" rtlCol="0">
            <a:normAutofit/>
          </a:bodyPr>
          <a:lstStyle/>
          <a:p>
            <a:pPr lvl="0"/>
            <a:r>
              <a:rPr lang="en-US" dirty="0"/>
              <a:t>Click to edit master text style</a:t>
            </a:r>
          </a:p>
        </p:txBody>
      </p:sp>
      <p:pic>
        <p:nvPicPr>
          <p:cNvPr id="6" name="Picture 5" descr="OHSU-RGB-1CGRAY-POS.eps"/>
          <p:cNvPicPr>
            <a:picLocks noChangeAspect="1"/>
          </p:cNvPicPr>
          <p:nvPr userDrawn="1"/>
        </p:nvPicPr>
        <p:blipFill>
          <a:blip r:embed="rId11" cstate="screen">
            <a:extLst>
              <a:ext uri="{28A0092B-C50C-407E-A947-70E740481C1C}">
                <a14:useLocalDpi xmlns:a14="http://schemas.microsoft.com/office/drawing/2010/main"/>
              </a:ext>
            </a:extLst>
          </a:blip>
          <a:stretch>
            <a:fillRect/>
          </a:stretch>
        </p:blipFill>
        <p:spPr>
          <a:xfrm>
            <a:off x="11208390" y="5611867"/>
            <a:ext cx="574330" cy="985455"/>
          </a:xfrm>
          <a:prstGeom prst="rect">
            <a:avLst/>
          </a:prstGeom>
        </p:spPr>
      </p:pic>
    </p:spTree>
    <p:extLst>
      <p:ext uri="{BB962C8B-B14F-4D97-AF65-F5344CB8AC3E}">
        <p14:creationId xmlns:p14="http://schemas.microsoft.com/office/powerpoint/2010/main" val="3191492143"/>
      </p:ext>
    </p:extLst>
  </p:cSld>
  <p:clrMap bg1="lt1" tx1="dk1" bg2="lt2" tx2="dk2" accent1="accent1" accent2="accent2" accent3="accent3" accent4="accent4" accent5="accent5" accent6="accent6" hlink="hlink" folHlink="folHlink"/>
  <p:sldLayoutIdLst>
    <p:sldLayoutId id="2147483659" r:id="rId1"/>
    <p:sldLayoutId id="2147483687" r:id="rId2"/>
    <p:sldLayoutId id="2147483649" r:id="rId3"/>
    <p:sldLayoutId id="2147483662" r:id="rId4"/>
    <p:sldLayoutId id="2147483650" r:id="rId5"/>
    <p:sldLayoutId id="2147483669" r:id="rId6"/>
    <p:sldLayoutId id="2147483685" r:id="rId7"/>
    <p:sldLayoutId id="2147483689" r:id="rId8"/>
    <p:sldLayoutId id="2147483679" r:id="rId9"/>
  </p:sldLayoutIdLst>
  <p:hf hdr="0"/>
  <p:txStyles>
    <p:titleStyle>
      <a:lvl1pPr algn="ctr" defTabSz="609458" rtl="0" eaLnBrk="1" latinLnBrk="0" hangingPunct="1">
        <a:spcBef>
          <a:spcPct val="0"/>
        </a:spcBef>
        <a:buNone/>
        <a:defRPr sz="5865" b="0" i="0" kern="1200">
          <a:solidFill>
            <a:schemeClr val="accent3"/>
          </a:solidFill>
          <a:latin typeface="Lato Regular"/>
          <a:ea typeface="+mj-ea"/>
          <a:cs typeface="Lato Regular"/>
        </a:defRPr>
      </a:lvl1pPr>
    </p:titleStyle>
    <p:bodyStyle>
      <a:lvl1pPr marL="457094" indent="-457094" algn="l" defTabSz="609458" rtl="0" eaLnBrk="1" latinLnBrk="0" hangingPunct="1">
        <a:spcBef>
          <a:spcPct val="20000"/>
        </a:spcBef>
        <a:buFont typeface="Arial"/>
        <a:buChar char="•"/>
        <a:defRPr sz="3199" kern="1200">
          <a:solidFill>
            <a:schemeClr val="tx1"/>
          </a:solidFill>
          <a:latin typeface="Noto Serif"/>
          <a:ea typeface="+mn-ea"/>
          <a:cs typeface="Noto Serif"/>
        </a:defRPr>
      </a:lvl1pPr>
      <a:lvl2pPr marL="990368" indent="-380911" algn="l" defTabSz="609458" rtl="0" eaLnBrk="1" latinLnBrk="0" hangingPunct="1">
        <a:spcBef>
          <a:spcPct val="20000"/>
        </a:spcBef>
        <a:buFont typeface="Arial"/>
        <a:buChar char="–"/>
        <a:defRPr sz="3199" kern="1200">
          <a:solidFill>
            <a:schemeClr val="tx1"/>
          </a:solidFill>
          <a:latin typeface="Lato Regular"/>
          <a:ea typeface="+mn-ea"/>
          <a:cs typeface="+mn-cs"/>
        </a:defRPr>
      </a:lvl2pPr>
      <a:lvl3pPr marL="1523644" indent="-304729" algn="l" defTabSz="609458" rtl="0" eaLnBrk="1" latinLnBrk="0" hangingPunct="1">
        <a:spcBef>
          <a:spcPct val="20000"/>
        </a:spcBef>
        <a:buFont typeface="Arial"/>
        <a:buChar char="•"/>
        <a:defRPr sz="3199" kern="1200">
          <a:solidFill>
            <a:schemeClr val="tx1"/>
          </a:solidFill>
          <a:latin typeface="Lato Regular"/>
          <a:ea typeface="+mn-ea"/>
          <a:cs typeface="+mn-cs"/>
        </a:defRPr>
      </a:lvl3pPr>
      <a:lvl4pPr marL="2133103" indent="-304729" algn="l" defTabSz="609458" rtl="0" eaLnBrk="1" latinLnBrk="0" hangingPunct="1">
        <a:spcBef>
          <a:spcPct val="20000"/>
        </a:spcBef>
        <a:buFont typeface="Arial"/>
        <a:buChar char="–"/>
        <a:defRPr sz="3199" kern="1200">
          <a:solidFill>
            <a:schemeClr val="tx1"/>
          </a:solidFill>
          <a:latin typeface="Lato Regular"/>
          <a:ea typeface="+mn-ea"/>
          <a:cs typeface="+mn-cs"/>
        </a:defRPr>
      </a:lvl4pPr>
      <a:lvl5pPr marL="2742560" indent="-304729" algn="l" defTabSz="609458" rtl="0" eaLnBrk="1" latinLnBrk="0" hangingPunct="1">
        <a:spcBef>
          <a:spcPct val="20000"/>
        </a:spcBef>
        <a:buFont typeface="Arial"/>
        <a:buChar char="»"/>
        <a:defRPr sz="3199" kern="1200">
          <a:solidFill>
            <a:schemeClr val="tx1"/>
          </a:solidFill>
          <a:latin typeface="Lato Regular"/>
          <a:ea typeface="+mn-ea"/>
          <a:cs typeface="+mn-cs"/>
        </a:defRPr>
      </a:lvl5pPr>
      <a:lvl6pPr marL="3352018" indent="-304729" algn="l" defTabSz="609458" rtl="0" eaLnBrk="1" latinLnBrk="0" hangingPunct="1">
        <a:spcBef>
          <a:spcPct val="20000"/>
        </a:spcBef>
        <a:buFont typeface="Arial"/>
        <a:buChar char="•"/>
        <a:defRPr sz="2666" kern="1200">
          <a:solidFill>
            <a:schemeClr val="tx1"/>
          </a:solidFill>
          <a:latin typeface="+mn-lt"/>
          <a:ea typeface="+mn-ea"/>
          <a:cs typeface="+mn-cs"/>
        </a:defRPr>
      </a:lvl6pPr>
      <a:lvl7pPr marL="3961475" indent="-304729" algn="l" defTabSz="609458" rtl="0" eaLnBrk="1" latinLnBrk="0" hangingPunct="1">
        <a:spcBef>
          <a:spcPct val="20000"/>
        </a:spcBef>
        <a:buFont typeface="Arial"/>
        <a:buChar char="•"/>
        <a:defRPr sz="2666" kern="1200">
          <a:solidFill>
            <a:schemeClr val="tx1"/>
          </a:solidFill>
          <a:latin typeface="+mn-lt"/>
          <a:ea typeface="+mn-ea"/>
          <a:cs typeface="+mn-cs"/>
        </a:defRPr>
      </a:lvl7pPr>
      <a:lvl8pPr marL="4570933" indent="-304729" algn="l" defTabSz="609458" rtl="0" eaLnBrk="1" latinLnBrk="0" hangingPunct="1">
        <a:spcBef>
          <a:spcPct val="20000"/>
        </a:spcBef>
        <a:buFont typeface="Arial"/>
        <a:buChar char="•"/>
        <a:defRPr sz="2666" kern="1200">
          <a:solidFill>
            <a:schemeClr val="tx1"/>
          </a:solidFill>
          <a:latin typeface="+mn-lt"/>
          <a:ea typeface="+mn-ea"/>
          <a:cs typeface="+mn-cs"/>
        </a:defRPr>
      </a:lvl8pPr>
      <a:lvl9pPr marL="5180391" indent="-304729" algn="l" defTabSz="609458" rtl="0" eaLnBrk="1" latinLnBrk="0" hangingPunct="1">
        <a:spcBef>
          <a:spcPct val="20000"/>
        </a:spcBef>
        <a:buFont typeface="Arial"/>
        <a:buChar char="•"/>
        <a:defRPr sz="2666" kern="1200">
          <a:solidFill>
            <a:schemeClr val="tx1"/>
          </a:solidFill>
          <a:latin typeface="+mn-lt"/>
          <a:ea typeface="+mn-ea"/>
          <a:cs typeface="+mn-cs"/>
        </a:defRPr>
      </a:lvl9pPr>
    </p:bodyStyle>
    <p:otherStyle>
      <a:defPPr>
        <a:defRPr lang="en-US"/>
      </a:defPPr>
      <a:lvl1pPr marL="0" algn="l" defTabSz="609458" rtl="0" eaLnBrk="1" latinLnBrk="0" hangingPunct="1">
        <a:defRPr sz="2399" kern="1200">
          <a:solidFill>
            <a:schemeClr val="tx1"/>
          </a:solidFill>
          <a:latin typeface="+mn-lt"/>
          <a:ea typeface="+mn-ea"/>
          <a:cs typeface="+mn-cs"/>
        </a:defRPr>
      </a:lvl1pPr>
      <a:lvl2pPr marL="609458" algn="l" defTabSz="609458" rtl="0" eaLnBrk="1" latinLnBrk="0" hangingPunct="1">
        <a:defRPr sz="2399" kern="1200">
          <a:solidFill>
            <a:schemeClr val="tx1"/>
          </a:solidFill>
          <a:latin typeface="+mn-lt"/>
          <a:ea typeface="+mn-ea"/>
          <a:cs typeface="+mn-cs"/>
        </a:defRPr>
      </a:lvl2pPr>
      <a:lvl3pPr marL="1218915" algn="l" defTabSz="609458" rtl="0" eaLnBrk="1" latinLnBrk="0" hangingPunct="1">
        <a:defRPr sz="2399" kern="1200">
          <a:solidFill>
            <a:schemeClr val="tx1"/>
          </a:solidFill>
          <a:latin typeface="+mn-lt"/>
          <a:ea typeface="+mn-ea"/>
          <a:cs typeface="+mn-cs"/>
        </a:defRPr>
      </a:lvl3pPr>
      <a:lvl4pPr marL="1828373" algn="l" defTabSz="609458" rtl="0" eaLnBrk="1" latinLnBrk="0" hangingPunct="1">
        <a:defRPr sz="2399" kern="1200">
          <a:solidFill>
            <a:schemeClr val="tx1"/>
          </a:solidFill>
          <a:latin typeface="+mn-lt"/>
          <a:ea typeface="+mn-ea"/>
          <a:cs typeface="+mn-cs"/>
        </a:defRPr>
      </a:lvl4pPr>
      <a:lvl5pPr marL="2437830" algn="l" defTabSz="609458" rtl="0" eaLnBrk="1" latinLnBrk="0" hangingPunct="1">
        <a:defRPr sz="2399" kern="1200">
          <a:solidFill>
            <a:schemeClr val="tx1"/>
          </a:solidFill>
          <a:latin typeface="+mn-lt"/>
          <a:ea typeface="+mn-ea"/>
          <a:cs typeface="+mn-cs"/>
        </a:defRPr>
      </a:lvl5pPr>
      <a:lvl6pPr marL="3047289" algn="l" defTabSz="609458" rtl="0" eaLnBrk="1" latinLnBrk="0" hangingPunct="1">
        <a:defRPr sz="2399" kern="1200">
          <a:solidFill>
            <a:schemeClr val="tx1"/>
          </a:solidFill>
          <a:latin typeface="+mn-lt"/>
          <a:ea typeface="+mn-ea"/>
          <a:cs typeface="+mn-cs"/>
        </a:defRPr>
      </a:lvl6pPr>
      <a:lvl7pPr marL="3656747" algn="l" defTabSz="609458" rtl="0" eaLnBrk="1" latinLnBrk="0" hangingPunct="1">
        <a:defRPr sz="2399" kern="1200">
          <a:solidFill>
            <a:schemeClr val="tx1"/>
          </a:solidFill>
          <a:latin typeface="+mn-lt"/>
          <a:ea typeface="+mn-ea"/>
          <a:cs typeface="+mn-cs"/>
        </a:defRPr>
      </a:lvl7pPr>
      <a:lvl8pPr marL="4266204" algn="l" defTabSz="609458" rtl="0" eaLnBrk="1" latinLnBrk="0" hangingPunct="1">
        <a:defRPr sz="2399" kern="1200">
          <a:solidFill>
            <a:schemeClr val="tx1"/>
          </a:solidFill>
          <a:latin typeface="+mn-lt"/>
          <a:ea typeface="+mn-ea"/>
          <a:cs typeface="+mn-cs"/>
        </a:defRPr>
      </a:lvl8pPr>
      <a:lvl9pPr marL="4875662" algn="l" defTabSz="609458" rtl="0" eaLnBrk="1" latinLnBrk="0" hangingPunct="1">
        <a:defRPr sz="23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75106" y="975360"/>
            <a:ext cx="10116725"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975106" y="2316480"/>
            <a:ext cx="10116725" cy="406727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88975880"/>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67" r:id="rId3"/>
    <p:sldLayoutId id="2147483668" r:id="rId4"/>
    <p:sldLayoutId id="2147483670" r:id="rId5"/>
    <p:sldLayoutId id="2147483690" r:id="rId6"/>
  </p:sldLayoutIdLst>
  <p:hf hdr="0"/>
  <p:txStyles>
    <p:titleStyle>
      <a:lvl1pPr algn="l" defTabSz="609458" rtl="0" eaLnBrk="1" latinLnBrk="0" hangingPunct="1">
        <a:spcBef>
          <a:spcPct val="0"/>
        </a:spcBef>
        <a:buNone/>
        <a:defRPr sz="5332" b="0" i="0" kern="1200">
          <a:solidFill>
            <a:schemeClr val="accent3"/>
          </a:solidFill>
          <a:latin typeface="Lato Regular"/>
          <a:ea typeface="+mj-ea"/>
          <a:cs typeface="Lato Regular"/>
        </a:defRPr>
      </a:lvl1pPr>
    </p:titleStyle>
    <p:bodyStyle>
      <a:lvl1pPr marL="457094" indent="-457094" algn="l" defTabSz="609458" rtl="0" eaLnBrk="1" latinLnBrk="0" hangingPunct="1">
        <a:spcBef>
          <a:spcPct val="20000"/>
        </a:spcBef>
        <a:buFont typeface="Arial"/>
        <a:buChar char="•"/>
        <a:defRPr sz="4266" b="0" i="0" kern="1200">
          <a:solidFill>
            <a:srgbClr val="364852"/>
          </a:solidFill>
          <a:latin typeface="Noto Serif" panose="02020600060500020200" pitchFamily="18" charset="0"/>
          <a:ea typeface="Noto Serif" panose="02020600060500020200" pitchFamily="18" charset="0"/>
          <a:cs typeface="Noto Serif" panose="02020600060500020200" pitchFamily="18" charset="0"/>
        </a:defRPr>
      </a:lvl1pPr>
      <a:lvl2pPr marL="990368" indent="-380911" algn="l" defTabSz="609458" rtl="0" eaLnBrk="1" latinLnBrk="0" hangingPunct="1">
        <a:spcBef>
          <a:spcPct val="20000"/>
        </a:spcBef>
        <a:buFont typeface="Arial"/>
        <a:buChar char="–"/>
        <a:defRPr sz="3732" b="0" i="0" kern="1200">
          <a:solidFill>
            <a:srgbClr val="364852"/>
          </a:solidFill>
          <a:latin typeface="Noto Serif" panose="02020600060500020200" pitchFamily="18" charset="0"/>
          <a:ea typeface="Noto Serif" panose="02020600060500020200" pitchFamily="18" charset="0"/>
          <a:cs typeface="Noto Serif" panose="02020600060500020200" pitchFamily="18" charset="0"/>
        </a:defRPr>
      </a:lvl2pPr>
      <a:lvl3pPr marL="1523644" indent="-304729" algn="l" defTabSz="609458" rtl="0" eaLnBrk="1" latinLnBrk="0" hangingPunct="1">
        <a:spcBef>
          <a:spcPct val="20000"/>
        </a:spcBef>
        <a:buFont typeface="Arial"/>
        <a:buChar char="•"/>
        <a:defRPr sz="3199" b="0" i="0" kern="1200">
          <a:solidFill>
            <a:srgbClr val="364852"/>
          </a:solidFill>
          <a:latin typeface="Noto Serif" panose="02020600060500020200" pitchFamily="18" charset="0"/>
          <a:ea typeface="Noto Serif" panose="02020600060500020200" pitchFamily="18" charset="0"/>
          <a:cs typeface="Noto Serif" panose="02020600060500020200" pitchFamily="18" charset="0"/>
        </a:defRPr>
      </a:lvl3pPr>
      <a:lvl4pPr marL="2133103" indent="-304729" algn="l" defTabSz="609458" rtl="0" eaLnBrk="1" latinLnBrk="0" hangingPunct="1">
        <a:spcBef>
          <a:spcPct val="20000"/>
        </a:spcBef>
        <a:buFont typeface="Arial"/>
        <a:buChar char="–"/>
        <a:defRPr sz="2666" b="0" i="0" kern="1200">
          <a:solidFill>
            <a:srgbClr val="364852"/>
          </a:solidFill>
          <a:latin typeface="Noto Serif" panose="02020600060500020200" pitchFamily="18" charset="0"/>
          <a:ea typeface="Noto Serif" panose="02020600060500020200" pitchFamily="18" charset="0"/>
          <a:cs typeface="Noto Serif" panose="02020600060500020200" pitchFamily="18" charset="0"/>
        </a:defRPr>
      </a:lvl4pPr>
      <a:lvl5pPr marL="2742560" indent="-304729" algn="l" defTabSz="609458" rtl="0" eaLnBrk="1" latinLnBrk="0" hangingPunct="1">
        <a:spcBef>
          <a:spcPct val="20000"/>
        </a:spcBef>
        <a:buFont typeface="Arial"/>
        <a:buChar char="»"/>
        <a:defRPr sz="2666" b="0" i="0" kern="1200">
          <a:solidFill>
            <a:srgbClr val="364852"/>
          </a:solidFill>
          <a:latin typeface="Noto Serif" panose="02020600060500020200" pitchFamily="18" charset="0"/>
          <a:ea typeface="Noto Serif" panose="02020600060500020200" pitchFamily="18" charset="0"/>
          <a:cs typeface="Noto Serif" panose="02020600060500020200" pitchFamily="18" charset="0"/>
        </a:defRPr>
      </a:lvl5pPr>
      <a:lvl6pPr marL="3352018" indent="-304729" algn="l" defTabSz="609458" rtl="0" eaLnBrk="1" latinLnBrk="0" hangingPunct="1">
        <a:spcBef>
          <a:spcPct val="20000"/>
        </a:spcBef>
        <a:buFont typeface="Arial"/>
        <a:buChar char="•"/>
        <a:defRPr sz="2666" kern="1200">
          <a:solidFill>
            <a:schemeClr val="tx1"/>
          </a:solidFill>
          <a:latin typeface="+mn-lt"/>
          <a:ea typeface="+mn-ea"/>
          <a:cs typeface="+mn-cs"/>
        </a:defRPr>
      </a:lvl6pPr>
      <a:lvl7pPr marL="3961475" indent="-304729" algn="l" defTabSz="609458" rtl="0" eaLnBrk="1" latinLnBrk="0" hangingPunct="1">
        <a:spcBef>
          <a:spcPct val="20000"/>
        </a:spcBef>
        <a:buFont typeface="Arial"/>
        <a:buChar char="•"/>
        <a:defRPr sz="2666" kern="1200">
          <a:solidFill>
            <a:schemeClr val="tx1"/>
          </a:solidFill>
          <a:latin typeface="+mn-lt"/>
          <a:ea typeface="+mn-ea"/>
          <a:cs typeface="+mn-cs"/>
        </a:defRPr>
      </a:lvl7pPr>
      <a:lvl8pPr marL="4570933" indent="-304729" algn="l" defTabSz="609458" rtl="0" eaLnBrk="1" latinLnBrk="0" hangingPunct="1">
        <a:spcBef>
          <a:spcPct val="20000"/>
        </a:spcBef>
        <a:buFont typeface="Arial"/>
        <a:buChar char="•"/>
        <a:defRPr sz="2666" kern="1200">
          <a:solidFill>
            <a:schemeClr val="tx1"/>
          </a:solidFill>
          <a:latin typeface="+mn-lt"/>
          <a:ea typeface="+mn-ea"/>
          <a:cs typeface="+mn-cs"/>
        </a:defRPr>
      </a:lvl8pPr>
      <a:lvl9pPr marL="5180391" indent="-304729" algn="l" defTabSz="609458" rtl="0" eaLnBrk="1" latinLnBrk="0" hangingPunct="1">
        <a:spcBef>
          <a:spcPct val="20000"/>
        </a:spcBef>
        <a:buFont typeface="Arial"/>
        <a:buChar char="•"/>
        <a:defRPr sz="2666" kern="1200">
          <a:solidFill>
            <a:schemeClr val="tx1"/>
          </a:solidFill>
          <a:latin typeface="+mn-lt"/>
          <a:ea typeface="+mn-ea"/>
          <a:cs typeface="+mn-cs"/>
        </a:defRPr>
      </a:lvl9pPr>
    </p:bodyStyle>
    <p:otherStyle>
      <a:defPPr>
        <a:defRPr lang="en-US"/>
      </a:defPPr>
      <a:lvl1pPr marL="0" algn="l" defTabSz="609458" rtl="0" eaLnBrk="1" latinLnBrk="0" hangingPunct="1">
        <a:defRPr sz="2399" kern="1200">
          <a:solidFill>
            <a:schemeClr val="tx1"/>
          </a:solidFill>
          <a:latin typeface="+mn-lt"/>
          <a:ea typeface="+mn-ea"/>
          <a:cs typeface="+mn-cs"/>
        </a:defRPr>
      </a:lvl1pPr>
      <a:lvl2pPr marL="609458" algn="l" defTabSz="609458" rtl="0" eaLnBrk="1" latinLnBrk="0" hangingPunct="1">
        <a:defRPr sz="2399" kern="1200">
          <a:solidFill>
            <a:schemeClr val="tx1"/>
          </a:solidFill>
          <a:latin typeface="+mn-lt"/>
          <a:ea typeface="+mn-ea"/>
          <a:cs typeface="+mn-cs"/>
        </a:defRPr>
      </a:lvl2pPr>
      <a:lvl3pPr marL="1218915" algn="l" defTabSz="609458" rtl="0" eaLnBrk="1" latinLnBrk="0" hangingPunct="1">
        <a:defRPr sz="2399" kern="1200">
          <a:solidFill>
            <a:schemeClr val="tx1"/>
          </a:solidFill>
          <a:latin typeface="+mn-lt"/>
          <a:ea typeface="+mn-ea"/>
          <a:cs typeface="+mn-cs"/>
        </a:defRPr>
      </a:lvl3pPr>
      <a:lvl4pPr marL="1828373" algn="l" defTabSz="609458" rtl="0" eaLnBrk="1" latinLnBrk="0" hangingPunct="1">
        <a:defRPr sz="2399" kern="1200">
          <a:solidFill>
            <a:schemeClr val="tx1"/>
          </a:solidFill>
          <a:latin typeface="+mn-lt"/>
          <a:ea typeface="+mn-ea"/>
          <a:cs typeface="+mn-cs"/>
        </a:defRPr>
      </a:lvl4pPr>
      <a:lvl5pPr marL="2437830" algn="l" defTabSz="609458" rtl="0" eaLnBrk="1" latinLnBrk="0" hangingPunct="1">
        <a:defRPr sz="2399" kern="1200">
          <a:solidFill>
            <a:schemeClr val="tx1"/>
          </a:solidFill>
          <a:latin typeface="+mn-lt"/>
          <a:ea typeface="+mn-ea"/>
          <a:cs typeface="+mn-cs"/>
        </a:defRPr>
      </a:lvl5pPr>
      <a:lvl6pPr marL="3047289" algn="l" defTabSz="609458" rtl="0" eaLnBrk="1" latinLnBrk="0" hangingPunct="1">
        <a:defRPr sz="2399" kern="1200">
          <a:solidFill>
            <a:schemeClr val="tx1"/>
          </a:solidFill>
          <a:latin typeface="+mn-lt"/>
          <a:ea typeface="+mn-ea"/>
          <a:cs typeface="+mn-cs"/>
        </a:defRPr>
      </a:lvl6pPr>
      <a:lvl7pPr marL="3656747" algn="l" defTabSz="609458" rtl="0" eaLnBrk="1" latinLnBrk="0" hangingPunct="1">
        <a:defRPr sz="2399" kern="1200">
          <a:solidFill>
            <a:schemeClr val="tx1"/>
          </a:solidFill>
          <a:latin typeface="+mn-lt"/>
          <a:ea typeface="+mn-ea"/>
          <a:cs typeface="+mn-cs"/>
        </a:defRPr>
      </a:lvl7pPr>
      <a:lvl8pPr marL="4266204" algn="l" defTabSz="609458" rtl="0" eaLnBrk="1" latinLnBrk="0" hangingPunct="1">
        <a:defRPr sz="2399" kern="1200">
          <a:solidFill>
            <a:schemeClr val="tx1"/>
          </a:solidFill>
          <a:latin typeface="+mn-lt"/>
          <a:ea typeface="+mn-ea"/>
          <a:cs typeface="+mn-cs"/>
        </a:defRPr>
      </a:lvl8pPr>
      <a:lvl9pPr marL="4875662" algn="l" defTabSz="609458" rtl="0" eaLnBrk="1" latinLnBrk="0" hangingPunct="1">
        <a:defRPr sz="23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0"/>
            <a:ext cx="12188825" cy="685800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dirty="0">
              <a:solidFill>
                <a:srgbClr val="364852"/>
              </a:solidFill>
              <a:latin typeface="Lato Regular"/>
            </a:endParaRPr>
          </a:p>
        </p:txBody>
      </p:sp>
      <p:sp>
        <p:nvSpPr>
          <p:cNvPr id="2" name="Title Placeholder 1"/>
          <p:cNvSpPr>
            <a:spLocks noGrp="1"/>
          </p:cNvSpPr>
          <p:nvPr>
            <p:ph type="title"/>
          </p:nvPr>
        </p:nvSpPr>
        <p:spPr>
          <a:xfrm>
            <a:off x="975106" y="975360"/>
            <a:ext cx="10116725"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975106" y="2316480"/>
            <a:ext cx="10116725" cy="341376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descr="OHSU-REV.png"/>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1263050" y="5609768"/>
            <a:ext cx="576453" cy="987552"/>
          </a:xfrm>
          <a:prstGeom prst="rect">
            <a:avLst/>
          </a:prstGeom>
        </p:spPr>
      </p:pic>
    </p:spTree>
    <p:extLst>
      <p:ext uri="{BB962C8B-B14F-4D97-AF65-F5344CB8AC3E}">
        <p14:creationId xmlns:p14="http://schemas.microsoft.com/office/powerpoint/2010/main" val="1399091007"/>
      </p:ext>
    </p:extLst>
  </p:cSld>
  <p:clrMap bg1="lt1" tx1="dk1" bg2="lt2" tx2="dk2" accent1="accent1" accent2="accent2" accent3="accent3" accent4="accent4" accent5="accent5" accent6="accent6" hlink="hlink" folHlink="folHlink"/>
  <p:sldLayoutIdLst>
    <p:sldLayoutId id="2147483681" r:id="rId1"/>
    <p:sldLayoutId id="2147483688" r:id="rId2"/>
    <p:sldLayoutId id="2147483674" r:id="rId3"/>
    <p:sldLayoutId id="2147483682" r:id="rId4"/>
    <p:sldLayoutId id="2147483686" r:id="rId5"/>
  </p:sldLayoutIdLst>
  <p:hf hdr="0"/>
  <p:txStyles>
    <p:titleStyle>
      <a:lvl1pPr algn="l" defTabSz="609458" rtl="0" eaLnBrk="1" latinLnBrk="0" hangingPunct="1">
        <a:spcBef>
          <a:spcPct val="0"/>
        </a:spcBef>
        <a:buNone/>
        <a:defRPr sz="5332" b="0" i="0" kern="1200">
          <a:solidFill>
            <a:schemeClr val="bg1"/>
          </a:solidFill>
          <a:latin typeface="Lato Regular"/>
          <a:ea typeface="+mj-ea"/>
          <a:cs typeface="Lato Regular"/>
        </a:defRPr>
      </a:lvl1pPr>
    </p:titleStyle>
    <p:bodyStyle>
      <a:lvl1pPr marL="457094" indent="-457094" algn="l" defTabSz="609458" rtl="0" eaLnBrk="1" latinLnBrk="0" hangingPunct="1">
        <a:spcBef>
          <a:spcPct val="20000"/>
        </a:spcBef>
        <a:buFont typeface="Arial"/>
        <a:buChar char="•"/>
        <a:defRPr sz="3199" b="0" i="0" kern="1200">
          <a:solidFill>
            <a:srgbClr val="FFFFFF"/>
          </a:solidFill>
          <a:latin typeface="Noto Serif"/>
          <a:ea typeface="+mn-ea"/>
          <a:cs typeface="Noto Serif"/>
        </a:defRPr>
      </a:lvl1pPr>
      <a:lvl2pPr marL="990368" indent="-380911" algn="l" defTabSz="609458" rtl="0" eaLnBrk="1" latinLnBrk="0" hangingPunct="1">
        <a:spcBef>
          <a:spcPct val="20000"/>
        </a:spcBef>
        <a:buFont typeface="Arial"/>
        <a:buChar char="–"/>
        <a:defRPr sz="3199" b="0" i="0" kern="1200">
          <a:solidFill>
            <a:srgbClr val="FFFFFF"/>
          </a:solidFill>
          <a:latin typeface="Noto Serif"/>
          <a:ea typeface="+mn-ea"/>
          <a:cs typeface="Noto Serif"/>
        </a:defRPr>
      </a:lvl2pPr>
      <a:lvl3pPr marL="1523644" indent="-304729" algn="l" defTabSz="609458" rtl="0" eaLnBrk="1" latinLnBrk="0" hangingPunct="1">
        <a:spcBef>
          <a:spcPct val="20000"/>
        </a:spcBef>
        <a:buFont typeface="Arial"/>
        <a:buChar char="•"/>
        <a:defRPr sz="3199" b="0" i="0" kern="1200">
          <a:solidFill>
            <a:srgbClr val="FFFFFF"/>
          </a:solidFill>
          <a:latin typeface="Noto Serif"/>
          <a:ea typeface="+mn-ea"/>
          <a:cs typeface="Noto Serif"/>
        </a:defRPr>
      </a:lvl3pPr>
      <a:lvl4pPr marL="2133103" indent="-304729" algn="l" defTabSz="609458" rtl="0" eaLnBrk="1" latinLnBrk="0" hangingPunct="1">
        <a:spcBef>
          <a:spcPct val="20000"/>
        </a:spcBef>
        <a:buFont typeface="Arial"/>
        <a:buChar char="–"/>
        <a:defRPr sz="3199" b="0" i="0" kern="1200">
          <a:solidFill>
            <a:srgbClr val="FFFFFF"/>
          </a:solidFill>
          <a:latin typeface="Noto Serif"/>
          <a:ea typeface="+mn-ea"/>
          <a:cs typeface="Noto Serif"/>
        </a:defRPr>
      </a:lvl4pPr>
      <a:lvl5pPr marL="2742560" indent="-304729" algn="l" defTabSz="609458" rtl="0" eaLnBrk="1" latinLnBrk="0" hangingPunct="1">
        <a:spcBef>
          <a:spcPct val="20000"/>
        </a:spcBef>
        <a:buFont typeface="Arial"/>
        <a:buChar char="»"/>
        <a:defRPr sz="3199" b="0" i="0" kern="1200">
          <a:solidFill>
            <a:srgbClr val="FFFFFF"/>
          </a:solidFill>
          <a:latin typeface="Noto Serif"/>
          <a:ea typeface="+mn-ea"/>
          <a:cs typeface="Noto Serif"/>
        </a:defRPr>
      </a:lvl5pPr>
      <a:lvl6pPr marL="3352018" indent="-304729" algn="l" defTabSz="609458" rtl="0" eaLnBrk="1" latinLnBrk="0" hangingPunct="1">
        <a:spcBef>
          <a:spcPct val="20000"/>
        </a:spcBef>
        <a:buFont typeface="Arial"/>
        <a:buChar char="•"/>
        <a:defRPr sz="2666" kern="1200">
          <a:solidFill>
            <a:schemeClr val="tx1"/>
          </a:solidFill>
          <a:latin typeface="+mn-lt"/>
          <a:ea typeface="+mn-ea"/>
          <a:cs typeface="+mn-cs"/>
        </a:defRPr>
      </a:lvl6pPr>
      <a:lvl7pPr marL="3961475" indent="-304729" algn="l" defTabSz="609458" rtl="0" eaLnBrk="1" latinLnBrk="0" hangingPunct="1">
        <a:spcBef>
          <a:spcPct val="20000"/>
        </a:spcBef>
        <a:buFont typeface="Arial"/>
        <a:buChar char="•"/>
        <a:defRPr sz="2666" kern="1200">
          <a:solidFill>
            <a:schemeClr val="tx1"/>
          </a:solidFill>
          <a:latin typeface="+mn-lt"/>
          <a:ea typeface="+mn-ea"/>
          <a:cs typeface="+mn-cs"/>
        </a:defRPr>
      </a:lvl7pPr>
      <a:lvl8pPr marL="4570933" indent="-304729" algn="l" defTabSz="609458" rtl="0" eaLnBrk="1" latinLnBrk="0" hangingPunct="1">
        <a:spcBef>
          <a:spcPct val="20000"/>
        </a:spcBef>
        <a:buFont typeface="Arial"/>
        <a:buChar char="•"/>
        <a:defRPr sz="2666" kern="1200">
          <a:solidFill>
            <a:schemeClr val="tx1"/>
          </a:solidFill>
          <a:latin typeface="+mn-lt"/>
          <a:ea typeface="+mn-ea"/>
          <a:cs typeface="+mn-cs"/>
        </a:defRPr>
      </a:lvl8pPr>
      <a:lvl9pPr marL="5180391" indent="-304729" algn="l" defTabSz="609458" rtl="0" eaLnBrk="1" latinLnBrk="0" hangingPunct="1">
        <a:spcBef>
          <a:spcPct val="20000"/>
        </a:spcBef>
        <a:buFont typeface="Arial"/>
        <a:buChar char="•"/>
        <a:defRPr sz="2666" kern="1200">
          <a:solidFill>
            <a:schemeClr val="tx1"/>
          </a:solidFill>
          <a:latin typeface="+mn-lt"/>
          <a:ea typeface="+mn-ea"/>
          <a:cs typeface="+mn-cs"/>
        </a:defRPr>
      </a:lvl9pPr>
    </p:bodyStyle>
    <p:otherStyle>
      <a:defPPr>
        <a:defRPr lang="en-US"/>
      </a:defPPr>
      <a:lvl1pPr marL="0" algn="l" defTabSz="609458" rtl="0" eaLnBrk="1" latinLnBrk="0" hangingPunct="1">
        <a:defRPr sz="2399" kern="1200">
          <a:solidFill>
            <a:schemeClr val="tx1"/>
          </a:solidFill>
          <a:latin typeface="+mn-lt"/>
          <a:ea typeface="+mn-ea"/>
          <a:cs typeface="+mn-cs"/>
        </a:defRPr>
      </a:lvl1pPr>
      <a:lvl2pPr marL="609458" algn="l" defTabSz="609458" rtl="0" eaLnBrk="1" latinLnBrk="0" hangingPunct="1">
        <a:defRPr sz="2399" kern="1200">
          <a:solidFill>
            <a:schemeClr val="tx1"/>
          </a:solidFill>
          <a:latin typeface="+mn-lt"/>
          <a:ea typeface="+mn-ea"/>
          <a:cs typeface="+mn-cs"/>
        </a:defRPr>
      </a:lvl2pPr>
      <a:lvl3pPr marL="1218915" algn="l" defTabSz="609458" rtl="0" eaLnBrk="1" latinLnBrk="0" hangingPunct="1">
        <a:defRPr sz="2399" kern="1200">
          <a:solidFill>
            <a:schemeClr val="tx1"/>
          </a:solidFill>
          <a:latin typeface="+mn-lt"/>
          <a:ea typeface="+mn-ea"/>
          <a:cs typeface="+mn-cs"/>
        </a:defRPr>
      </a:lvl3pPr>
      <a:lvl4pPr marL="1828373" algn="l" defTabSz="609458" rtl="0" eaLnBrk="1" latinLnBrk="0" hangingPunct="1">
        <a:defRPr sz="2399" kern="1200">
          <a:solidFill>
            <a:schemeClr val="tx1"/>
          </a:solidFill>
          <a:latin typeface="+mn-lt"/>
          <a:ea typeface="+mn-ea"/>
          <a:cs typeface="+mn-cs"/>
        </a:defRPr>
      </a:lvl4pPr>
      <a:lvl5pPr marL="2437830" algn="l" defTabSz="609458" rtl="0" eaLnBrk="1" latinLnBrk="0" hangingPunct="1">
        <a:defRPr sz="2399" kern="1200">
          <a:solidFill>
            <a:schemeClr val="tx1"/>
          </a:solidFill>
          <a:latin typeface="+mn-lt"/>
          <a:ea typeface="+mn-ea"/>
          <a:cs typeface="+mn-cs"/>
        </a:defRPr>
      </a:lvl5pPr>
      <a:lvl6pPr marL="3047289" algn="l" defTabSz="609458" rtl="0" eaLnBrk="1" latinLnBrk="0" hangingPunct="1">
        <a:defRPr sz="2399" kern="1200">
          <a:solidFill>
            <a:schemeClr val="tx1"/>
          </a:solidFill>
          <a:latin typeface="+mn-lt"/>
          <a:ea typeface="+mn-ea"/>
          <a:cs typeface="+mn-cs"/>
        </a:defRPr>
      </a:lvl6pPr>
      <a:lvl7pPr marL="3656747" algn="l" defTabSz="609458" rtl="0" eaLnBrk="1" latinLnBrk="0" hangingPunct="1">
        <a:defRPr sz="2399" kern="1200">
          <a:solidFill>
            <a:schemeClr val="tx1"/>
          </a:solidFill>
          <a:latin typeface="+mn-lt"/>
          <a:ea typeface="+mn-ea"/>
          <a:cs typeface="+mn-cs"/>
        </a:defRPr>
      </a:lvl7pPr>
      <a:lvl8pPr marL="4266204" algn="l" defTabSz="609458" rtl="0" eaLnBrk="1" latinLnBrk="0" hangingPunct="1">
        <a:defRPr sz="2399" kern="1200">
          <a:solidFill>
            <a:schemeClr val="tx1"/>
          </a:solidFill>
          <a:latin typeface="+mn-lt"/>
          <a:ea typeface="+mn-ea"/>
          <a:cs typeface="+mn-cs"/>
        </a:defRPr>
      </a:lvl8pPr>
      <a:lvl9pPr marL="4875662" algn="l" defTabSz="609458"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0"/>
            <a:ext cx="12188825" cy="685800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dirty="0">
              <a:solidFill>
                <a:srgbClr val="364852"/>
              </a:solidFill>
              <a:latin typeface="Lato Regular"/>
            </a:endParaRPr>
          </a:p>
        </p:txBody>
      </p:sp>
      <p:sp>
        <p:nvSpPr>
          <p:cNvPr id="2" name="Title Placeholder 1"/>
          <p:cNvSpPr>
            <a:spLocks noGrp="1"/>
          </p:cNvSpPr>
          <p:nvPr>
            <p:ph type="title"/>
          </p:nvPr>
        </p:nvSpPr>
        <p:spPr>
          <a:xfrm>
            <a:off x="975106" y="975360"/>
            <a:ext cx="10116725" cy="1143000"/>
          </a:xfrm>
          <a:prstGeom prst="rect">
            <a:avLst/>
          </a:prstGeom>
          <a:ln>
            <a:noFill/>
          </a:ln>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975106" y="2194561"/>
            <a:ext cx="10116725" cy="405552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77055342"/>
      </p:ext>
    </p:extLst>
  </p:cSld>
  <p:clrMap bg1="lt1" tx1="dk1" bg2="lt2" tx2="dk2" accent1="accent1" accent2="accent2" accent3="accent3" accent4="accent4" accent5="accent5" accent6="accent6" hlink="hlink" folHlink="folHlink"/>
  <p:sldLayoutIdLst>
    <p:sldLayoutId id="2147483678" r:id="rId1"/>
  </p:sldLayoutIdLst>
  <p:hf hdr="0"/>
  <p:txStyles>
    <p:titleStyle>
      <a:lvl1pPr algn="l" defTabSz="609458" rtl="0" eaLnBrk="1" latinLnBrk="0" hangingPunct="1">
        <a:spcBef>
          <a:spcPct val="0"/>
        </a:spcBef>
        <a:buNone/>
        <a:defRPr sz="5332" b="0" i="0" kern="1200">
          <a:solidFill>
            <a:schemeClr val="bg1"/>
          </a:solidFill>
          <a:latin typeface="Lato Regular"/>
          <a:ea typeface="+mj-ea"/>
          <a:cs typeface="Lato Regular"/>
        </a:defRPr>
      </a:lvl1pPr>
    </p:titleStyle>
    <p:bodyStyle>
      <a:lvl1pPr marL="457094" indent="-457094" algn="l" defTabSz="609458" rtl="0" eaLnBrk="1" latinLnBrk="0" hangingPunct="1">
        <a:spcBef>
          <a:spcPct val="20000"/>
        </a:spcBef>
        <a:buFont typeface="Arial"/>
        <a:buChar char="•"/>
        <a:defRPr sz="3199" b="0" i="0" kern="1200">
          <a:solidFill>
            <a:srgbClr val="FFFFFF"/>
          </a:solidFill>
          <a:latin typeface="Noto Serif"/>
          <a:ea typeface="+mn-ea"/>
          <a:cs typeface="Noto Serif"/>
        </a:defRPr>
      </a:lvl1pPr>
      <a:lvl2pPr marL="990368" indent="-380911" algn="l" defTabSz="609458" rtl="0" eaLnBrk="1" latinLnBrk="0" hangingPunct="1">
        <a:spcBef>
          <a:spcPct val="20000"/>
        </a:spcBef>
        <a:buFont typeface="Arial"/>
        <a:buChar char="–"/>
        <a:defRPr sz="3199" b="0" i="0" kern="1200">
          <a:solidFill>
            <a:srgbClr val="FFFFFF"/>
          </a:solidFill>
          <a:latin typeface="Noto Serif"/>
          <a:ea typeface="+mn-ea"/>
          <a:cs typeface="Noto Serif"/>
        </a:defRPr>
      </a:lvl2pPr>
      <a:lvl3pPr marL="1523644" indent="-304729" algn="l" defTabSz="609458" rtl="0" eaLnBrk="1" latinLnBrk="0" hangingPunct="1">
        <a:spcBef>
          <a:spcPct val="20000"/>
        </a:spcBef>
        <a:buFont typeface="Arial"/>
        <a:buChar char="•"/>
        <a:defRPr sz="3199" b="0" i="0" kern="1200">
          <a:solidFill>
            <a:srgbClr val="FFFFFF"/>
          </a:solidFill>
          <a:latin typeface="Noto Serif"/>
          <a:ea typeface="+mn-ea"/>
          <a:cs typeface="Noto Serif"/>
        </a:defRPr>
      </a:lvl3pPr>
      <a:lvl4pPr marL="2133103" indent="-304729" algn="l" defTabSz="609458" rtl="0" eaLnBrk="1" latinLnBrk="0" hangingPunct="1">
        <a:spcBef>
          <a:spcPct val="20000"/>
        </a:spcBef>
        <a:buFont typeface="Arial"/>
        <a:buChar char="–"/>
        <a:defRPr sz="3199" b="0" i="0" kern="1200">
          <a:solidFill>
            <a:srgbClr val="FFFFFF"/>
          </a:solidFill>
          <a:latin typeface="Noto Serif"/>
          <a:ea typeface="+mn-ea"/>
          <a:cs typeface="Noto Serif"/>
        </a:defRPr>
      </a:lvl4pPr>
      <a:lvl5pPr marL="2742560" indent="-304729" algn="l" defTabSz="609458" rtl="0" eaLnBrk="1" latinLnBrk="0" hangingPunct="1">
        <a:spcBef>
          <a:spcPct val="20000"/>
        </a:spcBef>
        <a:buFont typeface="Arial"/>
        <a:buChar char="»"/>
        <a:defRPr sz="3199" b="0" i="0" kern="1200">
          <a:solidFill>
            <a:srgbClr val="FFFFFF"/>
          </a:solidFill>
          <a:latin typeface="Noto Serif"/>
          <a:ea typeface="+mn-ea"/>
          <a:cs typeface="Noto Serif"/>
        </a:defRPr>
      </a:lvl5pPr>
      <a:lvl6pPr marL="3352018" indent="-304729" algn="l" defTabSz="609458" rtl="0" eaLnBrk="1" latinLnBrk="0" hangingPunct="1">
        <a:spcBef>
          <a:spcPct val="20000"/>
        </a:spcBef>
        <a:buFont typeface="Arial"/>
        <a:buChar char="•"/>
        <a:defRPr sz="2666" kern="1200">
          <a:solidFill>
            <a:schemeClr val="tx1"/>
          </a:solidFill>
          <a:latin typeface="+mn-lt"/>
          <a:ea typeface="+mn-ea"/>
          <a:cs typeface="+mn-cs"/>
        </a:defRPr>
      </a:lvl6pPr>
      <a:lvl7pPr marL="3961475" indent="-304729" algn="l" defTabSz="609458" rtl="0" eaLnBrk="1" latinLnBrk="0" hangingPunct="1">
        <a:spcBef>
          <a:spcPct val="20000"/>
        </a:spcBef>
        <a:buFont typeface="Arial"/>
        <a:buChar char="•"/>
        <a:defRPr sz="2666" kern="1200">
          <a:solidFill>
            <a:schemeClr val="tx1"/>
          </a:solidFill>
          <a:latin typeface="+mn-lt"/>
          <a:ea typeface="+mn-ea"/>
          <a:cs typeface="+mn-cs"/>
        </a:defRPr>
      </a:lvl7pPr>
      <a:lvl8pPr marL="4570933" indent="-304729" algn="l" defTabSz="609458" rtl="0" eaLnBrk="1" latinLnBrk="0" hangingPunct="1">
        <a:spcBef>
          <a:spcPct val="20000"/>
        </a:spcBef>
        <a:buFont typeface="Arial"/>
        <a:buChar char="•"/>
        <a:defRPr sz="2666" kern="1200">
          <a:solidFill>
            <a:schemeClr val="tx1"/>
          </a:solidFill>
          <a:latin typeface="+mn-lt"/>
          <a:ea typeface="+mn-ea"/>
          <a:cs typeface="+mn-cs"/>
        </a:defRPr>
      </a:lvl8pPr>
      <a:lvl9pPr marL="5180391" indent="-304729" algn="l" defTabSz="609458" rtl="0" eaLnBrk="1" latinLnBrk="0" hangingPunct="1">
        <a:spcBef>
          <a:spcPct val="20000"/>
        </a:spcBef>
        <a:buFont typeface="Arial"/>
        <a:buChar char="•"/>
        <a:defRPr sz="2666" kern="1200">
          <a:solidFill>
            <a:schemeClr val="tx1"/>
          </a:solidFill>
          <a:latin typeface="+mn-lt"/>
          <a:ea typeface="+mn-ea"/>
          <a:cs typeface="+mn-cs"/>
        </a:defRPr>
      </a:lvl9pPr>
    </p:bodyStyle>
    <p:otherStyle>
      <a:defPPr>
        <a:defRPr lang="en-US"/>
      </a:defPPr>
      <a:lvl1pPr marL="0" algn="l" defTabSz="609458" rtl="0" eaLnBrk="1" latinLnBrk="0" hangingPunct="1">
        <a:defRPr sz="2399" kern="1200">
          <a:solidFill>
            <a:schemeClr val="tx1"/>
          </a:solidFill>
          <a:latin typeface="+mn-lt"/>
          <a:ea typeface="+mn-ea"/>
          <a:cs typeface="+mn-cs"/>
        </a:defRPr>
      </a:lvl1pPr>
      <a:lvl2pPr marL="609458" algn="l" defTabSz="609458" rtl="0" eaLnBrk="1" latinLnBrk="0" hangingPunct="1">
        <a:defRPr sz="2399" kern="1200">
          <a:solidFill>
            <a:schemeClr val="tx1"/>
          </a:solidFill>
          <a:latin typeface="+mn-lt"/>
          <a:ea typeface="+mn-ea"/>
          <a:cs typeface="+mn-cs"/>
        </a:defRPr>
      </a:lvl2pPr>
      <a:lvl3pPr marL="1218915" algn="l" defTabSz="609458" rtl="0" eaLnBrk="1" latinLnBrk="0" hangingPunct="1">
        <a:defRPr sz="2399" kern="1200">
          <a:solidFill>
            <a:schemeClr val="tx1"/>
          </a:solidFill>
          <a:latin typeface="+mn-lt"/>
          <a:ea typeface="+mn-ea"/>
          <a:cs typeface="+mn-cs"/>
        </a:defRPr>
      </a:lvl3pPr>
      <a:lvl4pPr marL="1828373" algn="l" defTabSz="609458" rtl="0" eaLnBrk="1" latinLnBrk="0" hangingPunct="1">
        <a:defRPr sz="2399" kern="1200">
          <a:solidFill>
            <a:schemeClr val="tx1"/>
          </a:solidFill>
          <a:latin typeface="+mn-lt"/>
          <a:ea typeface="+mn-ea"/>
          <a:cs typeface="+mn-cs"/>
        </a:defRPr>
      </a:lvl4pPr>
      <a:lvl5pPr marL="2437830" algn="l" defTabSz="609458" rtl="0" eaLnBrk="1" latinLnBrk="0" hangingPunct="1">
        <a:defRPr sz="2399" kern="1200">
          <a:solidFill>
            <a:schemeClr val="tx1"/>
          </a:solidFill>
          <a:latin typeface="+mn-lt"/>
          <a:ea typeface="+mn-ea"/>
          <a:cs typeface="+mn-cs"/>
        </a:defRPr>
      </a:lvl5pPr>
      <a:lvl6pPr marL="3047289" algn="l" defTabSz="609458" rtl="0" eaLnBrk="1" latinLnBrk="0" hangingPunct="1">
        <a:defRPr sz="2399" kern="1200">
          <a:solidFill>
            <a:schemeClr val="tx1"/>
          </a:solidFill>
          <a:latin typeface="+mn-lt"/>
          <a:ea typeface="+mn-ea"/>
          <a:cs typeface="+mn-cs"/>
        </a:defRPr>
      </a:lvl6pPr>
      <a:lvl7pPr marL="3656747" algn="l" defTabSz="609458" rtl="0" eaLnBrk="1" latinLnBrk="0" hangingPunct="1">
        <a:defRPr sz="2399" kern="1200">
          <a:solidFill>
            <a:schemeClr val="tx1"/>
          </a:solidFill>
          <a:latin typeface="+mn-lt"/>
          <a:ea typeface="+mn-ea"/>
          <a:cs typeface="+mn-cs"/>
        </a:defRPr>
      </a:lvl7pPr>
      <a:lvl8pPr marL="4266204" algn="l" defTabSz="609458" rtl="0" eaLnBrk="1" latinLnBrk="0" hangingPunct="1">
        <a:defRPr sz="2399" kern="1200">
          <a:solidFill>
            <a:schemeClr val="tx1"/>
          </a:solidFill>
          <a:latin typeface="+mn-lt"/>
          <a:ea typeface="+mn-ea"/>
          <a:cs typeface="+mn-cs"/>
        </a:defRPr>
      </a:lvl8pPr>
      <a:lvl9pPr marL="4875662" algn="l" defTabSz="609458"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jonbakerlab/conda-microbiome-tutoria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 y="893"/>
            <a:ext cx="12188825" cy="6856214"/>
          </a:xfrm>
          <a:prstGeom prst="rect">
            <a:avLst/>
          </a:prstGeom>
        </p:spPr>
      </p:pic>
      <p:sp>
        <p:nvSpPr>
          <p:cNvPr id="13" name="TextBox 12"/>
          <p:cNvSpPr txBox="1"/>
          <p:nvPr/>
        </p:nvSpPr>
        <p:spPr>
          <a:xfrm>
            <a:off x="4500360" y="5468026"/>
            <a:ext cx="8203504" cy="1200329"/>
          </a:xfrm>
          <a:prstGeom prst="rect">
            <a:avLst/>
          </a:prstGeom>
          <a:noFill/>
        </p:spPr>
        <p:txBody>
          <a:bodyPr wrap="square" rtlCol="0">
            <a:spAutoFit/>
          </a:bodyPr>
          <a:lstStyle/>
          <a:p>
            <a:r>
              <a:rPr lang="en-US" sz="1800" kern="0" spc="107" dirty="0">
                <a:solidFill>
                  <a:schemeClr val="bg1"/>
                </a:solidFill>
                <a:latin typeface="Lato Regular" panose="020F0502020204030203" pitchFamily="34" charset="0"/>
                <a:cs typeface="Lato Light"/>
              </a:rPr>
              <a:t>PI: Jonathon L. Baker, Ph.D.</a:t>
            </a:r>
          </a:p>
          <a:p>
            <a:r>
              <a:rPr lang="en-US" sz="1800" kern="0" spc="107" dirty="0">
                <a:solidFill>
                  <a:schemeClr val="bg1"/>
                </a:solidFill>
                <a:latin typeface="Lato Regular" panose="020F0502020204030203" pitchFamily="34" charset="0"/>
                <a:cs typeface="Lato Light"/>
              </a:rPr>
              <a:t>      Assistant Professor</a:t>
            </a:r>
          </a:p>
          <a:p>
            <a:r>
              <a:rPr lang="en-US" sz="1800" kern="0" spc="107" dirty="0">
                <a:solidFill>
                  <a:schemeClr val="bg1"/>
                </a:solidFill>
                <a:latin typeface="Lato Regular" panose="020F0502020204030203" pitchFamily="34" charset="0"/>
                <a:cs typeface="Lato Light"/>
              </a:rPr>
              <a:t>      Department of Oral Rehabilitation &amp; Biosciences</a:t>
            </a:r>
          </a:p>
          <a:p>
            <a:r>
              <a:rPr lang="en-US" sz="1800" kern="0" spc="107" dirty="0">
                <a:solidFill>
                  <a:schemeClr val="bg1"/>
                </a:solidFill>
                <a:latin typeface="Lato Regular" panose="020F0502020204030203" pitchFamily="34" charset="0"/>
                <a:cs typeface="Lato Light"/>
              </a:rPr>
              <a:t>      Oregon Health &amp; Science University</a:t>
            </a:r>
          </a:p>
        </p:txBody>
      </p:sp>
      <p:sp>
        <p:nvSpPr>
          <p:cNvPr id="14" name="TextBox 13"/>
          <p:cNvSpPr txBox="1"/>
          <p:nvPr/>
        </p:nvSpPr>
        <p:spPr>
          <a:xfrm>
            <a:off x="515039" y="3140172"/>
            <a:ext cx="9556236" cy="748795"/>
          </a:xfrm>
          <a:prstGeom prst="rect">
            <a:avLst/>
          </a:prstGeom>
          <a:noFill/>
        </p:spPr>
        <p:txBody>
          <a:bodyPr wrap="square" rtlCol="0">
            <a:spAutoFit/>
          </a:bodyPr>
          <a:lstStyle/>
          <a:p>
            <a:r>
              <a:rPr lang="en-US" sz="4266" dirty="0">
                <a:solidFill>
                  <a:schemeClr val="bg1"/>
                </a:solidFill>
                <a:latin typeface="Lato Regular"/>
                <a:cs typeface="Lato Regular"/>
              </a:rPr>
              <a:t>The Baker Lab</a:t>
            </a:r>
          </a:p>
        </p:txBody>
      </p:sp>
      <p:cxnSp>
        <p:nvCxnSpPr>
          <p:cNvPr id="16" name="Straight Connector 15" title="Straight line."/>
          <p:cNvCxnSpPr/>
          <p:nvPr/>
        </p:nvCxnSpPr>
        <p:spPr>
          <a:xfrm>
            <a:off x="653247" y="5230347"/>
            <a:ext cx="10907289"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8" name="Picture 7" descr="OHSU master brand logo." title="OHSU master brand logo."/>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63619" y="1620816"/>
            <a:ext cx="804450" cy="1378341"/>
          </a:xfrm>
          <a:prstGeom prst="rect">
            <a:avLst/>
          </a:prstGeom>
        </p:spPr>
      </p:pic>
      <p:sp>
        <p:nvSpPr>
          <p:cNvPr id="2" name="TextBox 1">
            <a:extLst>
              <a:ext uri="{FF2B5EF4-FFF2-40B4-BE49-F238E27FC236}">
                <a16:creationId xmlns:a16="http://schemas.microsoft.com/office/drawing/2014/main" id="{5A74639B-92A5-372F-4823-CC5E73FD23F9}"/>
              </a:ext>
            </a:extLst>
          </p:cNvPr>
          <p:cNvSpPr txBox="1"/>
          <p:nvPr/>
        </p:nvSpPr>
        <p:spPr>
          <a:xfrm>
            <a:off x="515039" y="5443563"/>
            <a:ext cx="3012363" cy="1200329"/>
          </a:xfrm>
          <a:prstGeom prst="rect">
            <a:avLst/>
          </a:prstGeom>
          <a:noFill/>
          <a:ln w="19050">
            <a:noFill/>
          </a:ln>
        </p:spPr>
        <p:txBody>
          <a:bodyPr wrap="square" rtlCol="0">
            <a:spAutoFit/>
          </a:bodyPr>
          <a:lstStyle/>
          <a:p>
            <a:r>
              <a:rPr lang="en-US" sz="1800" dirty="0">
                <a:solidFill>
                  <a:schemeClr val="bg1"/>
                </a:solidFill>
                <a:latin typeface="Lato" panose="020F0502020204030203" pitchFamily="34" charset="77"/>
                <a:cs typeface="Arial" panose="020B0604020202020204" pitchFamily="34" charset="0"/>
              </a:rPr>
              <a:t>Email: </a:t>
            </a:r>
            <a:r>
              <a:rPr lang="en-US" sz="1800" dirty="0" err="1">
                <a:solidFill>
                  <a:schemeClr val="bg1"/>
                </a:solidFill>
                <a:latin typeface="Lato" panose="020F0502020204030203" pitchFamily="34" charset="77"/>
                <a:cs typeface="Arial" panose="020B0604020202020204" pitchFamily="34" charset="0"/>
              </a:rPr>
              <a:t>bakerjo@ohsu.edu</a:t>
            </a:r>
            <a:endParaRPr lang="en-US" sz="1800" dirty="0">
              <a:solidFill>
                <a:schemeClr val="bg1"/>
              </a:solidFill>
              <a:latin typeface="Lato" panose="020F0502020204030203" pitchFamily="34" charset="77"/>
              <a:cs typeface="Arial" panose="020B0604020202020204" pitchFamily="34" charset="0"/>
            </a:endParaRPr>
          </a:p>
          <a:p>
            <a:r>
              <a:rPr lang="en-US" sz="1800" dirty="0">
                <a:solidFill>
                  <a:schemeClr val="bg1"/>
                </a:solidFill>
                <a:latin typeface="Lato" panose="020F0502020204030203" pitchFamily="34" charset="77"/>
                <a:cs typeface="Arial" panose="020B0604020202020204" pitchFamily="34" charset="0"/>
              </a:rPr>
              <a:t>Twitter: @</a:t>
            </a:r>
            <a:r>
              <a:rPr lang="en-US" sz="1800" dirty="0" err="1">
                <a:solidFill>
                  <a:schemeClr val="bg1"/>
                </a:solidFill>
                <a:latin typeface="Lato" panose="020F0502020204030203" pitchFamily="34" charset="77"/>
                <a:cs typeface="Arial" panose="020B0604020202020204" pitchFamily="34" charset="0"/>
              </a:rPr>
              <a:t>jonbakerlab</a:t>
            </a:r>
            <a:endParaRPr lang="en-US" sz="1800" dirty="0">
              <a:solidFill>
                <a:schemeClr val="bg1"/>
              </a:solidFill>
              <a:latin typeface="Lato" panose="020F0502020204030203" pitchFamily="34" charset="77"/>
              <a:cs typeface="Arial" panose="020B0604020202020204" pitchFamily="34" charset="0"/>
            </a:endParaRPr>
          </a:p>
          <a:p>
            <a:r>
              <a:rPr lang="en-US" sz="1800" dirty="0">
                <a:solidFill>
                  <a:schemeClr val="bg1"/>
                </a:solidFill>
                <a:latin typeface="Lato" panose="020F0502020204030203" pitchFamily="34" charset="77"/>
                <a:cs typeface="Arial" panose="020B0604020202020204" pitchFamily="34" charset="0"/>
              </a:rPr>
              <a:t>GitHub: @</a:t>
            </a:r>
            <a:r>
              <a:rPr lang="en-US" sz="1800" dirty="0" err="1">
                <a:solidFill>
                  <a:schemeClr val="bg1"/>
                </a:solidFill>
                <a:latin typeface="Lato" panose="020F0502020204030203" pitchFamily="34" charset="77"/>
                <a:cs typeface="Arial" panose="020B0604020202020204" pitchFamily="34" charset="0"/>
              </a:rPr>
              <a:t>jonbakerlab</a:t>
            </a:r>
            <a:endParaRPr lang="en-US" sz="1800" dirty="0">
              <a:solidFill>
                <a:schemeClr val="bg1"/>
              </a:solidFill>
              <a:latin typeface="Lato" panose="020F0502020204030203" pitchFamily="34" charset="77"/>
              <a:cs typeface="Arial" panose="020B0604020202020204" pitchFamily="34" charset="0"/>
            </a:endParaRPr>
          </a:p>
          <a:p>
            <a:r>
              <a:rPr lang="en-US" sz="1800" dirty="0">
                <a:solidFill>
                  <a:schemeClr val="bg1"/>
                </a:solidFill>
                <a:latin typeface="Lato" panose="020F0502020204030203" pitchFamily="34" charset="77"/>
                <a:cs typeface="Arial" panose="020B0604020202020204" pitchFamily="34" charset="0"/>
              </a:rPr>
              <a:t>Instagram: @</a:t>
            </a:r>
            <a:r>
              <a:rPr lang="en-US" sz="1800" dirty="0" err="1">
                <a:solidFill>
                  <a:schemeClr val="bg1"/>
                </a:solidFill>
                <a:latin typeface="Lato" panose="020F0502020204030203" pitchFamily="34" charset="77"/>
                <a:cs typeface="Arial" panose="020B0604020202020204" pitchFamily="34" charset="0"/>
              </a:rPr>
              <a:t>jonbakerlab</a:t>
            </a:r>
            <a:endParaRPr lang="en-US" sz="1800" dirty="0">
              <a:solidFill>
                <a:schemeClr val="bg1"/>
              </a:solidFill>
              <a:latin typeface="Lato" panose="020F0502020204030203" pitchFamily="34" charset="77"/>
              <a:cs typeface="Arial" panose="020B0604020202020204" pitchFamily="34" charset="0"/>
            </a:endParaRPr>
          </a:p>
        </p:txBody>
      </p:sp>
      <p:sp>
        <p:nvSpPr>
          <p:cNvPr id="3" name="TextBox 2">
            <a:extLst>
              <a:ext uri="{FF2B5EF4-FFF2-40B4-BE49-F238E27FC236}">
                <a16:creationId xmlns:a16="http://schemas.microsoft.com/office/drawing/2014/main" id="{7CAA655D-039A-58E0-AB94-B4D673F85A31}"/>
              </a:ext>
            </a:extLst>
          </p:cNvPr>
          <p:cNvSpPr txBox="1"/>
          <p:nvPr/>
        </p:nvSpPr>
        <p:spPr>
          <a:xfrm>
            <a:off x="515039" y="4058522"/>
            <a:ext cx="9556236" cy="954107"/>
          </a:xfrm>
          <a:prstGeom prst="rect">
            <a:avLst/>
          </a:prstGeom>
          <a:noFill/>
        </p:spPr>
        <p:txBody>
          <a:bodyPr wrap="square" rtlCol="0">
            <a:spAutoFit/>
          </a:bodyPr>
          <a:lstStyle/>
          <a:p>
            <a:r>
              <a:rPr lang="en-US" sz="2800" dirty="0">
                <a:solidFill>
                  <a:schemeClr val="bg1"/>
                </a:solidFill>
                <a:latin typeface="Lato Regular"/>
                <a:cs typeface="Lato Regular"/>
              </a:rPr>
              <a:t>Using Microbiology &amp; Bioinformatics to discover how the oral microbiome impacts health &amp; disease</a:t>
            </a:r>
          </a:p>
        </p:txBody>
      </p:sp>
    </p:spTree>
    <p:extLst>
      <p:ext uri="{BB962C8B-B14F-4D97-AF65-F5344CB8AC3E}">
        <p14:creationId xmlns:p14="http://schemas.microsoft.com/office/powerpoint/2010/main" val="2561433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24809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400" dirty="0">
                <a:solidFill>
                  <a:schemeClr val="bg1"/>
                </a:solidFill>
              </a:rPr>
              <a:t>Writing a scientific paper: sections</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582618"/>
          </a:xfrm>
        </p:spPr>
        <p:txBody>
          <a:bodyPr>
            <a:normAutofit/>
          </a:bodyPr>
          <a:lstStyle/>
          <a:p>
            <a:r>
              <a:rPr lang="en-US" sz="2400" dirty="0">
                <a:solidFill>
                  <a:srgbClr val="000000"/>
                </a:solidFill>
                <a:latin typeface="Arial" panose="020B0604020202020204" pitchFamily="34" charset="0"/>
                <a:cs typeface="Arial" panose="020B0604020202020204" pitchFamily="34" charset="0"/>
              </a:rPr>
              <a:t>Introduction</a:t>
            </a:r>
          </a:p>
          <a:p>
            <a:pPr lvl="1"/>
            <a:r>
              <a:rPr lang="en-US" sz="2400" dirty="0">
                <a:solidFill>
                  <a:srgbClr val="000000"/>
                </a:solidFill>
                <a:latin typeface="Arial" panose="020B0604020202020204" pitchFamily="34" charset="0"/>
                <a:cs typeface="Arial" panose="020B0604020202020204" pitchFamily="34" charset="0"/>
              </a:rPr>
              <a:t>Gives some background, starts broad, introduces the main concepts.  </a:t>
            </a:r>
          </a:p>
          <a:p>
            <a:pPr lvl="1"/>
            <a:r>
              <a:rPr lang="en-US" sz="2400" dirty="0">
                <a:solidFill>
                  <a:srgbClr val="000000"/>
                </a:solidFill>
                <a:latin typeface="Arial" panose="020B0604020202020204" pitchFamily="34" charset="0"/>
                <a:cs typeface="Arial" panose="020B0604020202020204" pitchFamily="34" charset="0"/>
              </a:rPr>
              <a:t>Helpful to reader to cite good review articles</a:t>
            </a:r>
          </a:p>
          <a:p>
            <a:pPr lvl="1"/>
            <a:r>
              <a:rPr lang="en-US" sz="2400" dirty="0">
                <a:solidFill>
                  <a:srgbClr val="000000"/>
                </a:solidFill>
                <a:latin typeface="Arial" panose="020B0604020202020204" pitchFamily="34" charset="0"/>
                <a:cs typeface="Arial" panose="020B0604020202020204" pitchFamily="34" charset="0"/>
              </a:rPr>
              <a:t>Introduce the problem and/or knowledge gap</a:t>
            </a:r>
          </a:p>
          <a:p>
            <a:pPr lvl="1"/>
            <a:r>
              <a:rPr lang="en-US" sz="2400" dirty="0">
                <a:solidFill>
                  <a:srgbClr val="000000"/>
                </a:solidFill>
                <a:latin typeface="Arial" panose="020B0604020202020204" pitchFamily="34" charset="0"/>
                <a:cs typeface="Arial" panose="020B0604020202020204" pitchFamily="34" charset="0"/>
              </a:rPr>
              <a:t>“In this study…”</a:t>
            </a:r>
          </a:p>
          <a:p>
            <a:pPr lvl="1"/>
            <a:r>
              <a:rPr lang="en-US" sz="2400" dirty="0">
                <a:solidFill>
                  <a:srgbClr val="000000"/>
                </a:solidFill>
                <a:latin typeface="Arial" panose="020B0604020202020204" pitchFamily="34" charset="0"/>
                <a:cs typeface="Arial" panose="020B0604020202020204" pitchFamily="34" charset="0"/>
              </a:rPr>
              <a:t>Don’t overcomplicate &amp; ramble…common mistake</a:t>
            </a:r>
          </a:p>
        </p:txBody>
      </p:sp>
    </p:spTree>
    <p:extLst>
      <p:ext uri="{BB962C8B-B14F-4D97-AF65-F5344CB8AC3E}">
        <p14:creationId xmlns:p14="http://schemas.microsoft.com/office/powerpoint/2010/main" val="1740075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3"/>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24809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400" dirty="0">
                <a:solidFill>
                  <a:schemeClr val="bg1"/>
                </a:solidFill>
              </a:rPr>
              <a:t>Writing a scientific paper: sections</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910474"/>
          </a:xfrm>
        </p:spPr>
        <p:txBody>
          <a:bodyPr>
            <a:normAutofit fontScale="92500"/>
          </a:bodyPr>
          <a:lstStyle/>
          <a:p>
            <a:r>
              <a:rPr lang="en-US" sz="1800" dirty="0">
                <a:solidFill>
                  <a:srgbClr val="000000"/>
                </a:solidFill>
                <a:latin typeface="Arial" panose="020B0604020202020204" pitchFamily="34" charset="0"/>
                <a:cs typeface="Arial" panose="020B0604020202020204" pitchFamily="34" charset="0"/>
              </a:rPr>
              <a:t>Materials &amp; Methods</a:t>
            </a:r>
          </a:p>
          <a:p>
            <a:pPr lvl="1"/>
            <a:r>
              <a:rPr lang="en-US" sz="1800" dirty="0">
                <a:solidFill>
                  <a:srgbClr val="000000"/>
                </a:solidFill>
                <a:latin typeface="Arial" panose="020B0604020202020204" pitchFamily="34" charset="0"/>
                <a:cs typeface="Arial" panose="020B0604020202020204" pitchFamily="34" charset="0"/>
              </a:rPr>
              <a:t>FAIR = Findable, Accessible, Interoperable, Reproducible</a:t>
            </a:r>
          </a:p>
          <a:p>
            <a:pPr lvl="1"/>
            <a:r>
              <a:rPr lang="en-US" sz="1800" dirty="0">
                <a:solidFill>
                  <a:srgbClr val="000000"/>
                </a:solidFill>
                <a:latin typeface="Arial" panose="020B0604020202020204" pitchFamily="34" charset="0"/>
                <a:cs typeface="Arial" panose="020B0604020202020204" pitchFamily="34" charset="0"/>
              </a:rPr>
              <a:t>As much detail as possible, another lab should be able to repeat &amp; reproduce you experiments and (hopefully) your results using the Materials &amp; Methods as a set of instructions</a:t>
            </a:r>
          </a:p>
          <a:p>
            <a:pPr lvl="1"/>
            <a:r>
              <a:rPr lang="en-US" sz="1800" dirty="0">
                <a:solidFill>
                  <a:srgbClr val="000000"/>
                </a:solidFill>
                <a:latin typeface="Arial" panose="020B0604020202020204" pitchFamily="34" charset="0"/>
                <a:cs typeface="Arial" panose="020B0604020202020204" pitchFamily="34" charset="0"/>
              </a:rPr>
              <a:t>Cite where you obtained the protocols, but useful to still write out the protocol &amp; instructions</a:t>
            </a:r>
          </a:p>
          <a:p>
            <a:pPr lvl="1"/>
            <a:r>
              <a:rPr lang="en-US" sz="1800" dirty="0">
                <a:solidFill>
                  <a:srgbClr val="000000"/>
                </a:solidFill>
                <a:latin typeface="Arial" panose="020B0604020202020204" pitchFamily="34" charset="0"/>
                <a:cs typeface="Arial" panose="020B0604020202020204" pitchFamily="34" charset="0"/>
              </a:rPr>
              <a:t>List company where you purchased reagents</a:t>
            </a:r>
          </a:p>
          <a:p>
            <a:pPr lvl="1"/>
            <a:r>
              <a:rPr lang="en-US" sz="1800" dirty="0">
                <a:solidFill>
                  <a:srgbClr val="000000"/>
                </a:solidFill>
                <a:latin typeface="Arial" panose="020B0604020202020204" pitchFamily="34" charset="0"/>
                <a:cs typeface="Arial" panose="020B0604020202020204" pitchFamily="34" charset="0"/>
              </a:rPr>
              <a:t>For any code, make the code publicly available (GitHub), at minimum provide version of all programs used, and parameters for all analysis tools</a:t>
            </a:r>
          </a:p>
          <a:p>
            <a:pPr lvl="1"/>
            <a:r>
              <a:rPr lang="en-US" sz="1800" dirty="0">
                <a:solidFill>
                  <a:srgbClr val="000000"/>
                </a:solidFill>
                <a:latin typeface="Arial" panose="020B0604020202020204" pitchFamily="34" charset="0"/>
                <a:cs typeface="Arial" panose="020B0604020202020204" pitchFamily="34" charset="0"/>
              </a:rPr>
              <a:t>For sequencing, mass spectrometry, etc., make raw data files available in public repositories (GenBank for genomes, SRA for raw sequences, </a:t>
            </a:r>
            <a:r>
              <a:rPr lang="en-US" sz="1800" dirty="0" err="1">
                <a:solidFill>
                  <a:srgbClr val="000000"/>
                </a:solidFill>
                <a:latin typeface="Arial" panose="020B0604020202020204" pitchFamily="34" charset="0"/>
                <a:cs typeface="Arial" panose="020B0604020202020204" pitchFamily="34" charset="0"/>
              </a:rPr>
              <a:t>MASSive</a:t>
            </a:r>
            <a:r>
              <a:rPr lang="en-US" sz="1800" dirty="0">
                <a:solidFill>
                  <a:srgbClr val="000000"/>
                </a:solidFill>
                <a:latin typeface="Arial" panose="020B0604020202020204" pitchFamily="34" charset="0"/>
                <a:cs typeface="Arial" panose="020B0604020202020204" pitchFamily="34" charset="0"/>
              </a:rPr>
              <a:t> for mass spec, etc.)</a:t>
            </a:r>
          </a:p>
          <a:p>
            <a:pPr lvl="1"/>
            <a:r>
              <a:rPr lang="en-US" sz="1800" dirty="0">
                <a:solidFill>
                  <a:srgbClr val="000000"/>
                </a:solidFill>
                <a:latin typeface="Arial" panose="020B0604020202020204" pitchFamily="34" charset="0"/>
                <a:cs typeface="Arial" panose="020B0604020202020204" pitchFamily="34" charset="0"/>
              </a:rPr>
              <a:t>List all strains, cell lines, plasmids, etc. used and their source</a:t>
            </a:r>
          </a:p>
          <a:p>
            <a:endParaRPr lang="en-US" sz="18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6653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fade">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fade">
                                      <p:cBhvr>
                                        <p:cTn id="4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3"/>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24809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400" dirty="0">
                <a:solidFill>
                  <a:schemeClr val="bg1"/>
                </a:solidFill>
              </a:rPr>
              <a:t>Writing a scientific paper: sections</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910474"/>
          </a:xfrm>
        </p:spPr>
        <p:txBody>
          <a:bodyPr>
            <a:normAutofit/>
          </a:bodyPr>
          <a:lstStyle/>
          <a:p>
            <a:r>
              <a:rPr lang="en-US" sz="1800" dirty="0">
                <a:solidFill>
                  <a:srgbClr val="000000"/>
                </a:solidFill>
                <a:latin typeface="Arial" panose="020B0604020202020204" pitchFamily="34" charset="0"/>
                <a:cs typeface="Arial" panose="020B0604020202020204" pitchFamily="34" charset="0"/>
              </a:rPr>
              <a:t>Results</a:t>
            </a:r>
          </a:p>
          <a:p>
            <a:pPr lvl="1"/>
            <a:r>
              <a:rPr lang="en-US" sz="1800" dirty="0">
                <a:solidFill>
                  <a:srgbClr val="000000"/>
                </a:solidFill>
                <a:latin typeface="Arial" panose="020B0604020202020204" pitchFamily="34" charset="0"/>
                <a:cs typeface="Arial" panose="020B0604020202020204" pitchFamily="34" charset="0"/>
              </a:rPr>
              <a:t>Should be written very ‘matter of </a:t>
            </a:r>
            <a:r>
              <a:rPr lang="en-US" sz="1800" dirty="0" err="1">
                <a:solidFill>
                  <a:srgbClr val="000000"/>
                </a:solidFill>
                <a:latin typeface="Arial" panose="020B0604020202020204" pitchFamily="34" charset="0"/>
                <a:cs typeface="Arial" panose="020B0604020202020204" pitchFamily="34" charset="0"/>
              </a:rPr>
              <a:t>fact’ly</a:t>
            </a:r>
            <a:endParaRPr lang="en-US" sz="1800" dirty="0">
              <a:solidFill>
                <a:srgbClr val="000000"/>
              </a:solidFill>
              <a:latin typeface="Arial" panose="020B0604020202020204" pitchFamily="34" charset="0"/>
              <a:cs typeface="Arial" panose="020B0604020202020204" pitchFamily="34" charset="0"/>
            </a:endParaRPr>
          </a:p>
          <a:p>
            <a:pPr lvl="2"/>
            <a:r>
              <a:rPr lang="en-US" sz="1800" dirty="0">
                <a:solidFill>
                  <a:srgbClr val="000000"/>
                </a:solidFill>
                <a:latin typeface="Arial" panose="020B0604020202020204" pitchFamily="34" charset="0"/>
                <a:cs typeface="Arial" panose="020B0604020202020204" pitchFamily="34" charset="0"/>
              </a:rPr>
              <a:t>”To discover if __________ , we did _________ .  We saw _______ , meaning _______ .“</a:t>
            </a:r>
          </a:p>
          <a:p>
            <a:pPr lvl="2"/>
            <a:r>
              <a:rPr lang="en-US" sz="1800" dirty="0">
                <a:solidFill>
                  <a:srgbClr val="000000"/>
                </a:solidFill>
                <a:latin typeface="Arial" panose="020B0604020202020204" pitchFamily="34" charset="0"/>
                <a:cs typeface="Arial" panose="020B0604020202020204" pitchFamily="34" charset="0"/>
              </a:rPr>
              <a:t>Personal preference: avoid the first person, you can always rephrase to remove pronouns</a:t>
            </a:r>
          </a:p>
          <a:p>
            <a:pPr lvl="2"/>
            <a:r>
              <a:rPr lang="en-US" sz="1800" dirty="0">
                <a:solidFill>
                  <a:srgbClr val="000000"/>
                </a:solidFill>
                <a:latin typeface="Arial" panose="020B0604020202020204" pitchFamily="34" charset="0"/>
                <a:cs typeface="Arial" panose="020B0604020202020204" pitchFamily="34" charset="0"/>
              </a:rPr>
              <a:t>“To discover if _________ , _________ was done.  __________ occurred, indicating _________ .”</a:t>
            </a:r>
          </a:p>
          <a:p>
            <a:pPr lvl="2"/>
            <a:r>
              <a:rPr lang="en-US" sz="1800" dirty="0">
                <a:solidFill>
                  <a:srgbClr val="000000"/>
                </a:solidFill>
                <a:latin typeface="Arial" panose="020B0604020202020204" pitchFamily="34" charset="0"/>
                <a:cs typeface="Arial" panose="020B0604020202020204" pitchFamily="34" charset="0"/>
              </a:rPr>
              <a:t>Each paragraph or section goes with a particular experiment, usually along with a figure.  Concludes with something like “Taken together, these results indicate __________ .”  Should setup the next section.</a:t>
            </a:r>
          </a:p>
        </p:txBody>
      </p:sp>
    </p:spTree>
    <p:extLst>
      <p:ext uri="{BB962C8B-B14F-4D97-AF65-F5344CB8AC3E}">
        <p14:creationId xmlns:p14="http://schemas.microsoft.com/office/powerpoint/2010/main" val="712415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3"/>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24809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400" dirty="0">
                <a:solidFill>
                  <a:schemeClr val="bg1"/>
                </a:solidFill>
              </a:rPr>
              <a:t>Writing a scientific paper: sections</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582618"/>
          </a:xfrm>
        </p:spPr>
        <p:txBody>
          <a:bodyPr>
            <a:normAutofit fontScale="92500" lnSpcReduction="10000"/>
          </a:bodyPr>
          <a:lstStyle/>
          <a:p>
            <a:r>
              <a:rPr lang="en-US" sz="2400" dirty="0">
                <a:solidFill>
                  <a:srgbClr val="000000"/>
                </a:solidFill>
                <a:latin typeface="Arial" panose="020B0604020202020204" pitchFamily="34" charset="0"/>
                <a:cs typeface="Arial" panose="020B0604020202020204" pitchFamily="34" charset="0"/>
              </a:rPr>
              <a:t>Discussion (different from Results!!)</a:t>
            </a:r>
          </a:p>
          <a:p>
            <a:pPr lvl="1"/>
            <a:r>
              <a:rPr lang="en-US" sz="2400" dirty="0">
                <a:solidFill>
                  <a:srgbClr val="000000"/>
                </a:solidFill>
                <a:latin typeface="Arial" panose="020B0604020202020204" pitchFamily="34" charset="0"/>
                <a:cs typeface="Arial" panose="020B0604020202020204" pitchFamily="34" charset="0"/>
              </a:rPr>
              <a:t>Places the results within the context of the topic’s current literature/knowledge</a:t>
            </a:r>
          </a:p>
          <a:p>
            <a:pPr lvl="1"/>
            <a:r>
              <a:rPr lang="en-US" sz="2400" dirty="0">
                <a:solidFill>
                  <a:srgbClr val="000000"/>
                </a:solidFill>
                <a:latin typeface="Arial" panose="020B0604020202020204" pitchFamily="34" charset="0"/>
                <a:cs typeface="Arial" panose="020B0604020202020204" pitchFamily="34" charset="0"/>
              </a:rPr>
              <a:t>Begins with a summary of the background and/or problem that is addressed</a:t>
            </a:r>
          </a:p>
          <a:p>
            <a:pPr lvl="1"/>
            <a:r>
              <a:rPr lang="en-US" sz="2400" dirty="0">
                <a:solidFill>
                  <a:srgbClr val="000000"/>
                </a:solidFill>
                <a:latin typeface="Arial" panose="020B0604020202020204" pitchFamily="34" charset="0"/>
                <a:cs typeface="Arial" panose="020B0604020202020204" pitchFamily="34" charset="0"/>
              </a:rPr>
              <a:t>Why is each result important and how does it compare and contrast with other findings??</a:t>
            </a:r>
          </a:p>
          <a:p>
            <a:pPr lvl="1"/>
            <a:r>
              <a:rPr lang="en-US" sz="2400" dirty="0">
                <a:solidFill>
                  <a:srgbClr val="000000"/>
                </a:solidFill>
                <a:latin typeface="Arial" panose="020B0604020202020204" pitchFamily="34" charset="0"/>
                <a:cs typeface="Arial" panose="020B0604020202020204" pitchFamily="34" charset="0"/>
              </a:rPr>
              <a:t>What are the limitations of the study?</a:t>
            </a:r>
          </a:p>
          <a:p>
            <a:pPr lvl="1"/>
            <a:r>
              <a:rPr lang="en-US" sz="2400" dirty="0">
                <a:solidFill>
                  <a:srgbClr val="000000"/>
                </a:solidFill>
                <a:latin typeface="Arial" panose="020B0604020202020204" pitchFamily="34" charset="0"/>
                <a:cs typeface="Arial" panose="020B0604020202020204" pitchFamily="34" charset="0"/>
              </a:rPr>
              <a:t>What are some future directions?</a:t>
            </a:r>
          </a:p>
          <a:p>
            <a:pPr lvl="1"/>
            <a:r>
              <a:rPr lang="en-US" sz="2400" dirty="0">
                <a:solidFill>
                  <a:srgbClr val="000000"/>
                </a:solidFill>
                <a:latin typeface="Arial" panose="020B0604020202020204" pitchFamily="34" charset="0"/>
                <a:cs typeface="Arial" panose="020B0604020202020204" pitchFamily="34" charset="0"/>
              </a:rPr>
              <a:t>Some final perspectives</a:t>
            </a:r>
          </a:p>
          <a:p>
            <a:endParaRPr lang="en-US" sz="24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04922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fade">
                                      <p:cBhvr>
                                        <p:cTn id="37"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3"/>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24809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400" dirty="0">
                <a:solidFill>
                  <a:schemeClr val="bg1"/>
                </a:solidFill>
              </a:rPr>
              <a:t>Writing a scientific paper: sections</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582618"/>
          </a:xfrm>
        </p:spPr>
        <p:txBody>
          <a:bodyPr>
            <a:normAutofit/>
          </a:bodyPr>
          <a:lstStyle/>
          <a:p>
            <a:r>
              <a:rPr lang="en-US" sz="2400" dirty="0">
                <a:solidFill>
                  <a:srgbClr val="000000"/>
                </a:solidFill>
                <a:latin typeface="Arial" panose="020B0604020202020204" pitchFamily="34" charset="0"/>
                <a:cs typeface="Arial" panose="020B0604020202020204" pitchFamily="34" charset="0"/>
              </a:rPr>
              <a:t>Acknowledgements</a:t>
            </a:r>
          </a:p>
          <a:p>
            <a:pPr lvl="1"/>
            <a:r>
              <a:rPr lang="en-US" sz="2400" dirty="0">
                <a:solidFill>
                  <a:srgbClr val="000000"/>
                </a:solidFill>
                <a:latin typeface="Arial" panose="020B0604020202020204" pitchFamily="34" charset="0"/>
                <a:cs typeface="Arial" panose="020B0604020202020204" pitchFamily="34" charset="0"/>
              </a:rPr>
              <a:t>List contributors that didn’t meet criteria for authorship</a:t>
            </a:r>
          </a:p>
          <a:p>
            <a:pPr lvl="2"/>
            <a:r>
              <a:rPr lang="en-US" sz="2400" dirty="0">
                <a:solidFill>
                  <a:srgbClr val="000000"/>
                </a:solidFill>
                <a:latin typeface="Arial" panose="020B0604020202020204" pitchFamily="34" charset="0"/>
                <a:cs typeface="Arial" panose="020B0604020202020204" pitchFamily="34" charset="0"/>
              </a:rPr>
              <a:t>Paid core facilities or owners of shared equipment</a:t>
            </a:r>
          </a:p>
          <a:p>
            <a:pPr lvl="2"/>
            <a:r>
              <a:rPr lang="en-US" sz="2400" dirty="0">
                <a:solidFill>
                  <a:srgbClr val="000000"/>
                </a:solidFill>
                <a:latin typeface="Arial" panose="020B0604020202020204" pitchFamily="34" charset="0"/>
                <a:cs typeface="Arial" panose="020B0604020202020204" pitchFamily="34" charset="0"/>
              </a:rPr>
              <a:t>People who gave you strains and/or other tools &amp; resources</a:t>
            </a:r>
          </a:p>
          <a:p>
            <a:pPr lvl="2"/>
            <a:r>
              <a:rPr lang="en-US" sz="2400" dirty="0">
                <a:solidFill>
                  <a:srgbClr val="000000"/>
                </a:solidFill>
                <a:latin typeface="Arial" panose="020B0604020202020204" pitchFamily="34" charset="0"/>
                <a:cs typeface="Arial" panose="020B0604020202020204" pitchFamily="34" charset="0"/>
              </a:rPr>
              <a:t>“helpful discussions”</a:t>
            </a:r>
          </a:p>
          <a:p>
            <a:pPr lvl="1"/>
            <a:r>
              <a:rPr lang="en-US" sz="2400" dirty="0">
                <a:solidFill>
                  <a:srgbClr val="000000"/>
                </a:solidFill>
                <a:latin typeface="Arial" panose="020B0604020202020204" pitchFamily="34" charset="0"/>
                <a:cs typeface="Arial" panose="020B0604020202020204" pitchFamily="34" charset="0"/>
              </a:rPr>
              <a:t>Funding sources!</a:t>
            </a:r>
          </a:p>
          <a:p>
            <a:r>
              <a:rPr lang="en-US" sz="2400" dirty="0">
                <a:solidFill>
                  <a:srgbClr val="000000"/>
                </a:solidFill>
                <a:latin typeface="Arial" panose="020B0604020202020204" pitchFamily="34" charset="0"/>
                <a:cs typeface="Arial" panose="020B0604020202020204" pitchFamily="34" charset="0"/>
              </a:rPr>
              <a:t>Data availability</a:t>
            </a:r>
          </a:p>
          <a:p>
            <a:pPr lvl="1"/>
            <a:r>
              <a:rPr lang="en-US" sz="2400" dirty="0">
                <a:solidFill>
                  <a:srgbClr val="000000"/>
                </a:solidFill>
                <a:latin typeface="Arial" panose="020B0604020202020204" pitchFamily="34" charset="0"/>
                <a:cs typeface="Arial" panose="020B0604020202020204" pitchFamily="34" charset="0"/>
              </a:rPr>
              <a:t>GenBank, SRA, GitHub, </a:t>
            </a:r>
            <a:r>
              <a:rPr lang="en-US" sz="2400" dirty="0" err="1">
                <a:solidFill>
                  <a:srgbClr val="000000"/>
                </a:solidFill>
                <a:latin typeface="Arial" panose="020B0604020202020204" pitchFamily="34" charset="0"/>
                <a:cs typeface="Arial" panose="020B0604020202020204" pitchFamily="34" charset="0"/>
              </a:rPr>
              <a:t>Zenodo</a:t>
            </a:r>
            <a:r>
              <a:rPr lang="en-US" sz="2400" dirty="0">
                <a:solidFill>
                  <a:srgbClr val="000000"/>
                </a:solidFill>
                <a:latin typeface="Arial" panose="020B0604020202020204" pitchFamily="34" charset="0"/>
                <a:cs typeface="Arial" panose="020B0604020202020204" pitchFamily="34" charset="0"/>
              </a:rPr>
              <a:t>, etc.</a:t>
            </a:r>
          </a:p>
          <a:p>
            <a:endParaRPr lang="en-US" sz="24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16723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fade">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fade">
                                      <p:cBhvr>
                                        <p:cTn id="42"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3"/>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24809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400" dirty="0">
                <a:solidFill>
                  <a:schemeClr val="bg1"/>
                </a:solidFill>
              </a:rPr>
              <a:t>Writing a scientific paper: sections</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582618"/>
          </a:xfrm>
        </p:spPr>
        <p:txBody>
          <a:bodyPr>
            <a:normAutofit/>
          </a:bodyPr>
          <a:lstStyle/>
          <a:p>
            <a:r>
              <a:rPr lang="en-US" sz="2400" dirty="0">
                <a:solidFill>
                  <a:srgbClr val="000000"/>
                </a:solidFill>
                <a:latin typeface="Arial" panose="020B0604020202020204" pitchFamily="34" charset="0"/>
                <a:cs typeface="Arial" panose="020B0604020202020204" pitchFamily="34" charset="0"/>
              </a:rPr>
              <a:t>Alternate formats</a:t>
            </a:r>
          </a:p>
          <a:p>
            <a:pPr lvl="1"/>
            <a:r>
              <a:rPr lang="en-US" sz="2400" dirty="0">
                <a:solidFill>
                  <a:srgbClr val="000000"/>
                </a:solidFill>
                <a:latin typeface="Arial" panose="020B0604020202020204" pitchFamily="34" charset="0"/>
                <a:cs typeface="Arial" panose="020B0604020202020204" pitchFamily="34" charset="0"/>
              </a:rPr>
              <a:t>Results &amp; Discussion</a:t>
            </a:r>
          </a:p>
          <a:p>
            <a:pPr lvl="1"/>
            <a:r>
              <a:rPr lang="en-US" sz="2400" dirty="0">
                <a:solidFill>
                  <a:srgbClr val="000000"/>
                </a:solidFill>
                <a:latin typeface="Arial" panose="020B0604020202020204" pitchFamily="34" charset="0"/>
                <a:cs typeface="Arial" panose="020B0604020202020204" pitchFamily="34" charset="0"/>
              </a:rPr>
              <a:t>Importance or Author Summary section</a:t>
            </a:r>
          </a:p>
          <a:p>
            <a:pPr lvl="1"/>
            <a:r>
              <a:rPr lang="en-US" sz="2400" dirty="0" err="1">
                <a:solidFill>
                  <a:srgbClr val="000000"/>
                </a:solidFill>
                <a:latin typeface="Arial" panose="020B0604020202020204" pitchFamily="34" charset="0"/>
                <a:cs typeface="Arial" panose="020B0604020202020204" pitchFamily="34" charset="0"/>
              </a:rPr>
              <a:t>Sectionless</a:t>
            </a:r>
            <a:r>
              <a:rPr lang="en-US" sz="2400" dirty="0">
                <a:solidFill>
                  <a:srgbClr val="000000"/>
                </a:solidFill>
                <a:latin typeface="Arial" panose="020B0604020202020204" pitchFamily="34" charset="0"/>
                <a:cs typeface="Arial" panose="020B0604020202020204" pitchFamily="34" charset="0"/>
              </a:rPr>
              <a:t> formats</a:t>
            </a:r>
          </a:p>
        </p:txBody>
      </p:sp>
    </p:spTree>
    <p:extLst>
      <p:ext uri="{BB962C8B-B14F-4D97-AF65-F5344CB8AC3E}">
        <p14:creationId xmlns:p14="http://schemas.microsoft.com/office/powerpoint/2010/main" val="4284369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3"/>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31934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2800" dirty="0">
                <a:solidFill>
                  <a:schemeClr val="bg1"/>
                </a:solidFill>
              </a:rPr>
              <a:t>Using git &amp; mamba/</a:t>
            </a:r>
            <a:r>
              <a:rPr lang="en-US" sz="2800" dirty="0" err="1">
                <a:solidFill>
                  <a:schemeClr val="bg1"/>
                </a:solidFill>
              </a:rPr>
              <a:t>conda</a:t>
            </a:r>
            <a:r>
              <a:rPr lang="en-US" sz="2800" dirty="0">
                <a:solidFill>
                  <a:schemeClr val="bg1"/>
                </a:solidFill>
              </a:rPr>
              <a:t> to manage bioinformatics code &amp; tools</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582618"/>
          </a:xfrm>
        </p:spPr>
        <p:txBody>
          <a:bodyPr>
            <a:normAutofit/>
          </a:bodyPr>
          <a:lstStyle/>
          <a:p>
            <a:r>
              <a:rPr lang="en-US" sz="2400" dirty="0">
                <a:solidFill>
                  <a:srgbClr val="000000"/>
                </a:solidFill>
                <a:latin typeface="Arial" panose="020B0604020202020204" pitchFamily="34" charset="0"/>
                <a:cs typeface="Arial" panose="020B0604020202020204" pitchFamily="34" charset="0"/>
              </a:rPr>
              <a:t>GitHub</a:t>
            </a:r>
          </a:p>
          <a:p>
            <a:r>
              <a:rPr lang="en-US" sz="2400" dirty="0">
                <a:solidFill>
                  <a:srgbClr val="000000"/>
                </a:solidFill>
                <a:latin typeface="Arial" panose="020B0604020202020204" pitchFamily="34" charset="0"/>
                <a:cs typeface="Arial" panose="020B0604020202020204" pitchFamily="34" charset="0"/>
              </a:rPr>
              <a:t>Programming languages for bioinformatics</a:t>
            </a:r>
          </a:p>
          <a:p>
            <a:r>
              <a:rPr lang="en-US" sz="2400" dirty="0">
                <a:solidFill>
                  <a:srgbClr val="000000"/>
                </a:solidFill>
                <a:latin typeface="Arial" panose="020B0604020202020204" pitchFamily="34" charset="0"/>
                <a:cs typeface="Arial" panose="020B0604020202020204" pitchFamily="34" charset="0"/>
              </a:rPr>
              <a:t>The need for package &amp; dependency management</a:t>
            </a:r>
          </a:p>
          <a:p>
            <a:r>
              <a:rPr lang="en-US" sz="2400" dirty="0">
                <a:solidFill>
                  <a:srgbClr val="000000"/>
                </a:solidFill>
                <a:latin typeface="Arial" panose="020B0604020202020204" pitchFamily="34" charset="0"/>
                <a:cs typeface="Arial" panose="020B0604020202020204" pitchFamily="34" charset="0"/>
              </a:rPr>
              <a:t>If you learn </a:t>
            </a:r>
            <a:r>
              <a:rPr lang="en-US" sz="2400" dirty="0" err="1">
                <a:solidFill>
                  <a:srgbClr val="000000"/>
                </a:solidFill>
                <a:latin typeface="Arial" panose="020B0604020202020204" pitchFamily="34" charset="0"/>
                <a:cs typeface="Arial" panose="020B0604020202020204" pitchFamily="34" charset="0"/>
              </a:rPr>
              <a:t>conda</a:t>
            </a:r>
            <a:r>
              <a:rPr lang="en-US" sz="2400" dirty="0">
                <a:solidFill>
                  <a:srgbClr val="000000"/>
                </a:solidFill>
                <a:latin typeface="Arial" panose="020B0604020202020204" pitchFamily="34" charset="0"/>
                <a:cs typeface="Arial" panose="020B0604020202020204" pitchFamily="34" charset="0"/>
              </a:rPr>
              <a:t>/mamba, you can use &gt;75% of bioinformatics tools</a:t>
            </a:r>
          </a:p>
          <a:p>
            <a:endParaRPr lang="en-US" sz="2400" dirty="0">
              <a:solidFill>
                <a:srgbClr val="000000"/>
              </a:solidFill>
              <a:latin typeface="Arial" panose="020B0604020202020204" pitchFamily="34" charset="0"/>
              <a:cs typeface="Arial" panose="020B0604020202020204" pitchFamily="34" charset="0"/>
            </a:endParaRPr>
          </a:p>
          <a:p>
            <a:pPr marL="0" indent="0">
              <a:buNone/>
            </a:pPr>
            <a:r>
              <a:rPr lang="en-US" sz="2400" dirty="0">
                <a:solidFill>
                  <a:srgbClr val="000000"/>
                </a:solidFill>
                <a:latin typeface="Arial" panose="020B0604020202020204" pitchFamily="34" charset="0"/>
                <a:cs typeface="Arial" panose="020B0604020202020204" pitchFamily="34" charset="0"/>
                <a:hlinkClick r:id="rId2"/>
              </a:rPr>
              <a:t>https://github.com/jonbakerlab/conda-microbiome-tutorial</a:t>
            </a:r>
            <a:endParaRPr lang="en-US" sz="2400" dirty="0">
              <a:solidFill>
                <a:srgbClr val="000000"/>
              </a:solidFill>
              <a:latin typeface="Arial" panose="020B0604020202020204" pitchFamily="34" charset="0"/>
              <a:cs typeface="Arial" panose="020B0604020202020204" pitchFamily="34" charset="0"/>
            </a:endParaRPr>
          </a:p>
          <a:p>
            <a:pPr marL="0" indent="0">
              <a:buNone/>
            </a:pPr>
            <a:endParaRPr lang="en-US" sz="2400" dirty="0">
              <a:solidFill>
                <a:srgbClr val="000000"/>
              </a:solidFill>
              <a:latin typeface="Arial" panose="020B0604020202020204" pitchFamily="34" charset="0"/>
              <a:cs typeface="Arial" panose="020B0604020202020204" pitchFamily="34" charset="0"/>
            </a:endParaRPr>
          </a:p>
          <a:p>
            <a:endParaRPr lang="en-US" sz="24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36846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fade">
                                      <p:cBhvr>
                                        <p:cTn id="27"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4" name="Rectangle 3">
            <a:extLst>
              <a:ext uri="{FF2B5EF4-FFF2-40B4-BE49-F238E27FC236}">
                <a16:creationId xmlns:a16="http://schemas.microsoft.com/office/drawing/2014/main" id="{ADC832F3-77E7-AD7F-E0CB-FEF8F17673EE}"/>
              </a:ext>
            </a:extLst>
          </p:cNvPr>
          <p:cNvSpPr/>
          <p:nvPr/>
        </p:nvSpPr>
        <p:spPr>
          <a:xfrm>
            <a:off x="400833" y="6175332"/>
            <a:ext cx="350729" cy="35072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0DF4C60-892D-A867-37C8-EADF6F8B0208}"/>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11" name="Title 1">
            <a:extLst>
              <a:ext uri="{FF2B5EF4-FFF2-40B4-BE49-F238E27FC236}">
                <a16:creationId xmlns:a16="http://schemas.microsoft.com/office/drawing/2014/main" id="{B4B0499C-0BEF-8708-6D44-6C110CF1372A}"/>
              </a:ext>
            </a:extLst>
          </p:cNvPr>
          <p:cNvSpPr txBox="1">
            <a:spLocks/>
          </p:cNvSpPr>
          <p:nvPr/>
        </p:nvSpPr>
        <p:spPr>
          <a:xfrm>
            <a:off x="609600" y="152400"/>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800" dirty="0">
                <a:solidFill>
                  <a:schemeClr val="bg1"/>
                </a:solidFill>
              </a:rPr>
              <a:t>Microbiology </a:t>
            </a:r>
            <a:r>
              <a:rPr lang="en-US" sz="4800" u="sng" dirty="0">
                <a:solidFill>
                  <a:schemeClr val="bg1"/>
                </a:solidFill>
              </a:rPr>
              <a:t>and</a:t>
            </a:r>
            <a:r>
              <a:rPr lang="en-US" sz="4800" dirty="0">
                <a:solidFill>
                  <a:schemeClr val="bg1"/>
                </a:solidFill>
              </a:rPr>
              <a:t> Bioinformatics</a:t>
            </a:r>
          </a:p>
        </p:txBody>
      </p:sp>
      <p:pic>
        <p:nvPicPr>
          <p:cNvPr id="12" name="Picture 11">
            <a:extLst>
              <a:ext uri="{FF2B5EF4-FFF2-40B4-BE49-F238E27FC236}">
                <a16:creationId xmlns:a16="http://schemas.microsoft.com/office/drawing/2014/main" id="{3E070330-CA0D-3CE7-AE02-60153C35F98D}"/>
              </a:ext>
            </a:extLst>
          </p:cNvPr>
          <p:cNvPicPr>
            <a:picLocks noChangeAspect="1"/>
          </p:cNvPicPr>
          <p:nvPr/>
        </p:nvPicPr>
        <p:blipFill rotWithShape="1">
          <a:blip r:embed="rId2"/>
          <a:srcRect l="13047" r="16961"/>
          <a:stretch/>
        </p:blipFill>
        <p:spPr>
          <a:xfrm>
            <a:off x="1400536" y="2871381"/>
            <a:ext cx="3877519" cy="3693268"/>
          </a:xfrm>
          <a:prstGeom prst="rect">
            <a:avLst/>
          </a:prstGeom>
        </p:spPr>
      </p:pic>
      <p:pic>
        <p:nvPicPr>
          <p:cNvPr id="13" name="Picture 12">
            <a:extLst>
              <a:ext uri="{FF2B5EF4-FFF2-40B4-BE49-F238E27FC236}">
                <a16:creationId xmlns:a16="http://schemas.microsoft.com/office/drawing/2014/main" id="{62990914-9157-6400-1AF1-50A263EA256E}"/>
              </a:ext>
            </a:extLst>
          </p:cNvPr>
          <p:cNvPicPr>
            <a:picLocks noChangeAspect="1"/>
          </p:cNvPicPr>
          <p:nvPr/>
        </p:nvPicPr>
        <p:blipFill rotWithShape="1">
          <a:blip r:embed="rId3"/>
          <a:srcRect r="25092" b="7277"/>
          <a:stretch/>
        </p:blipFill>
        <p:spPr>
          <a:xfrm>
            <a:off x="6481822" y="2871381"/>
            <a:ext cx="4547578" cy="3693268"/>
          </a:xfrm>
          <a:prstGeom prst="rect">
            <a:avLst/>
          </a:prstGeom>
        </p:spPr>
      </p:pic>
      <p:sp>
        <p:nvSpPr>
          <p:cNvPr id="14" name="TextBox 13">
            <a:extLst>
              <a:ext uri="{FF2B5EF4-FFF2-40B4-BE49-F238E27FC236}">
                <a16:creationId xmlns:a16="http://schemas.microsoft.com/office/drawing/2014/main" id="{DD34049B-8125-E985-EF8E-B0D2040A82A4}"/>
              </a:ext>
            </a:extLst>
          </p:cNvPr>
          <p:cNvSpPr txBox="1"/>
          <p:nvPr/>
        </p:nvSpPr>
        <p:spPr>
          <a:xfrm>
            <a:off x="2053526" y="1551573"/>
            <a:ext cx="2571538" cy="1200329"/>
          </a:xfrm>
          <a:prstGeom prst="rect">
            <a:avLst/>
          </a:prstGeom>
          <a:noFill/>
        </p:spPr>
        <p:txBody>
          <a:bodyPr wrap="none" rtlCol="0">
            <a:spAutoFit/>
          </a:bodyPr>
          <a:lstStyle/>
          <a:p>
            <a:pPr algn="ctr"/>
            <a:r>
              <a:rPr lang="en-US" dirty="0">
                <a:solidFill>
                  <a:srgbClr val="000000"/>
                </a:solidFill>
                <a:latin typeface="Arial" panose="020B0604020202020204" pitchFamily="34" charset="0"/>
                <a:cs typeface="Arial" panose="020B0604020202020204" pitchFamily="34" charset="0"/>
              </a:rPr>
              <a:t>Microbiology</a:t>
            </a:r>
          </a:p>
          <a:p>
            <a:pPr algn="ctr"/>
            <a:r>
              <a:rPr lang="en-US" dirty="0">
                <a:solidFill>
                  <a:srgbClr val="000000"/>
                </a:solidFill>
                <a:latin typeface="Arial" panose="020B0604020202020204" pitchFamily="34" charset="0"/>
                <a:cs typeface="Arial" panose="020B0604020202020204" pitchFamily="34" charset="0"/>
              </a:rPr>
              <a:t>Molecular biology</a:t>
            </a:r>
          </a:p>
          <a:p>
            <a:pPr algn="ctr"/>
            <a:r>
              <a:rPr lang="en-US" dirty="0">
                <a:solidFill>
                  <a:srgbClr val="000000"/>
                </a:solidFill>
                <a:latin typeface="Arial" panose="020B0604020202020204" pitchFamily="34" charset="0"/>
                <a:cs typeface="Arial" panose="020B0604020202020204" pitchFamily="34" charset="0"/>
              </a:rPr>
              <a:t>Biochemistry</a:t>
            </a:r>
          </a:p>
        </p:txBody>
      </p:sp>
      <p:sp>
        <p:nvSpPr>
          <p:cNvPr id="15" name="TextBox 14">
            <a:extLst>
              <a:ext uri="{FF2B5EF4-FFF2-40B4-BE49-F238E27FC236}">
                <a16:creationId xmlns:a16="http://schemas.microsoft.com/office/drawing/2014/main" id="{60A3B26C-25EF-2407-020B-4F644E241BDD}"/>
              </a:ext>
            </a:extLst>
          </p:cNvPr>
          <p:cNvSpPr txBox="1"/>
          <p:nvPr/>
        </p:nvSpPr>
        <p:spPr>
          <a:xfrm>
            <a:off x="7231943" y="1736239"/>
            <a:ext cx="3235181" cy="830997"/>
          </a:xfrm>
          <a:prstGeom prst="rect">
            <a:avLst/>
          </a:prstGeom>
          <a:noFill/>
        </p:spPr>
        <p:txBody>
          <a:bodyPr wrap="none" rtlCol="0">
            <a:spAutoFit/>
          </a:bodyPr>
          <a:lstStyle/>
          <a:p>
            <a:pPr algn="ctr"/>
            <a:r>
              <a:rPr lang="en-US" dirty="0">
                <a:solidFill>
                  <a:srgbClr val="000000"/>
                </a:solidFill>
                <a:latin typeface="Arial" panose="020B0604020202020204" pitchFamily="34" charset="0"/>
                <a:cs typeface="Arial" panose="020B0604020202020204" pitchFamily="34" charset="0"/>
              </a:rPr>
              <a:t>Bioinformatics</a:t>
            </a:r>
          </a:p>
          <a:p>
            <a:pPr algn="ctr"/>
            <a:r>
              <a:rPr lang="en-US" dirty="0">
                <a:solidFill>
                  <a:srgbClr val="000000"/>
                </a:solidFill>
                <a:latin typeface="Arial" panose="020B0604020202020204" pitchFamily="34" charset="0"/>
                <a:cs typeface="Arial" panose="020B0604020202020204" pitchFamily="34" charset="0"/>
              </a:rPr>
              <a:t>Computational biology</a:t>
            </a:r>
          </a:p>
        </p:txBody>
      </p:sp>
      <p:sp>
        <p:nvSpPr>
          <p:cNvPr id="16" name="Rectangle 15">
            <a:extLst>
              <a:ext uri="{FF2B5EF4-FFF2-40B4-BE49-F238E27FC236}">
                <a16:creationId xmlns:a16="http://schemas.microsoft.com/office/drawing/2014/main" id="{9F8F6C3C-D736-5410-B69F-C02D452AED3B}"/>
              </a:ext>
            </a:extLst>
          </p:cNvPr>
          <p:cNvSpPr/>
          <p:nvPr/>
        </p:nvSpPr>
        <p:spPr>
          <a:xfrm>
            <a:off x="9144000" y="4977114"/>
            <a:ext cx="648182" cy="277829"/>
          </a:xfrm>
          <a:prstGeom prst="rect">
            <a:avLst/>
          </a:prstGeom>
          <a:solidFill>
            <a:srgbClr val="1F1F1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1260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4" name="Rectangle 3">
            <a:extLst>
              <a:ext uri="{FF2B5EF4-FFF2-40B4-BE49-F238E27FC236}">
                <a16:creationId xmlns:a16="http://schemas.microsoft.com/office/drawing/2014/main" id="{ADC832F3-77E7-AD7F-E0CB-FEF8F17673EE}"/>
              </a:ext>
            </a:extLst>
          </p:cNvPr>
          <p:cNvSpPr/>
          <p:nvPr/>
        </p:nvSpPr>
        <p:spPr>
          <a:xfrm>
            <a:off x="400833" y="6175332"/>
            <a:ext cx="350729" cy="35072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0DF4C60-892D-A867-37C8-EADF6F8B0208}"/>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11" name="Title 1">
            <a:extLst>
              <a:ext uri="{FF2B5EF4-FFF2-40B4-BE49-F238E27FC236}">
                <a16:creationId xmlns:a16="http://schemas.microsoft.com/office/drawing/2014/main" id="{B4B0499C-0BEF-8708-6D44-6C110CF1372A}"/>
              </a:ext>
            </a:extLst>
          </p:cNvPr>
          <p:cNvSpPr txBox="1">
            <a:spLocks/>
          </p:cNvSpPr>
          <p:nvPr/>
        </p:nvSpPr>
        <p:spPr>
          <a:xfrm>
            <a:off x="609600" y="152400"/>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800" dirty="0">
                <a:solidFill>
                  <a:schemeClr val="bg1"/>
                </a:solidFill>
              </a:rPr>
              <a:t>Why I love academic science</a:t>
            </a:r>
          </a:p>
        </p:txBody>
      </p:sp>
      <p:sp>
        <p:nvSpPr>
          <p:cNvPr id="14" name="TextBox 13">
            <a:extLst>
              <a:ext uri="{FF2B5EF4-FFF2-40B4-BE49-F238E27FC236}">
                <a16:creationId xmlns:a16="http://schemas.microsoft.com/office/drawing/2014/main" id="{DD34049B-8125-E985-EF8E-B0D2040A82A4}"/>
              </a:ext>
            </a:extLst>
          </p:cNvPr>
          <p:cNvSpPr txBox="1"/>
          <p:nvPr/>
        </p:nvSpPr>
        <p:spPr>
          <a:xfrm>
            <a:off x="584197" y="1551573"/>
            <a:ext cx="2319096" cy="461665"/>
          </a:xfrm>
          <a:prstGeom prst="rect">
            <a:avLst/>
          </a:prstGeom>
          <a:noFill/>
        </p:spPr>
        <p:txBody>
          <a:bodyPr wrap="none" rtlCol="0">
            <a:spAutoFit/>
          </a:bodyPr>
          <a:lstStyle/>
          <a:p>
            <a:pPr algn="ctr"/>
            <a:r>
              <a:rPr lang="en-US" dirty="0">
                <a:solidFill>
                  <a:srgbClr val="000000"/>
                </a:solidFill>
                <a:latin typeface="Arial" panose="020B0604020202020204" pitchFamily="34" charset="0"/>
                <a:cs typeface="Arial" panose="020B0604020202020204" pitchFamily="34" charset="0"/>
              </a:rPr>
              <a:t>It’s a challenge!</a:t>
            </a:r>
          </a:p>
        </p:txBody>
      </p:sp>
      <p:sp>
        <p:nvSpPr>
          <p:cNvPr id="15" name="TextBox 14">
            <a:extLst>
              <a:ext uri="{FF2B5EF4-FFF2-40B4-BE49-F238E27FC236}">
                <a16:creationId xmlns:a16="http://schemas.microsoft.com/office/drawing/2014/main" id="{60A3B26C-25EF-2407-020B-4F644E241BDD}"/>
              </a:ext>
            </a:extLst>
          </p:cNvPr>
          <p:cNvSpPr txBox="1"/>
          <p:nvPr/>
        </p:nvSpPr>
        <p:spPr>
          <a:xfrm>
            <a:off x="584197" y="2070678"/>
            <a:ext cx="1537600" cy="461665"/>
          </a:xfrm>
          <a:prstGeom prst="rect">
            <a:avLst/>
          </a:prstGeom>
          <a:noFill/>
        </p:spPr>
        <p:txBody>
          <a:bodyPr wrap="none" rtlCol="0">
            <a:spAutoFit/>
          </a:bodyPr>
          <a:lstStyle/>
          <a:p>
            <a:pPr algn="ctr"/>
            <a:r>
              <a:rPr lang="en-US" dirty="0">
                <a:solidFill>
                  <a:srgbClr val="000000"/>
                </a:solidFill>
                <a:latin typeface="Arial" panose="020B0604020202020204" pitchFamily="34" charset="0"/>
                <a:cs typeface="Arial" panose="020B0604020202020204" pitchFamily="34" charset="0"/>
              </a:rPr>
              <a:t>Flexibility!</a:t>
            </a:r>
          </a:p>
        </p:txBody>
      </p:sp>
      <p:sp>
        <p:nvSpPr>
          <p:cNvPr id="3" name="TextBox 2">
            <a:extLst>
              <a:ext uri="{FF2B5EF4-FFF2-40B4-BE49-F238E27FC236}">
                <a16:creationId xmlns:a16="http://schemas.microsoft.com/office/drawing/2014/main" id="{240968A3-C84E-2BDE-93D3-DBA0AF68E5A4}"/>
              </a:ext>
            </a:extLst>
          </p:cNvPr>
          <p:cNvSpPr txBox="1"/>
          <p:nvPr/>
        </p:nvSpPr>
        <p:spPr>
          <a:xfrm>
            <a:off x="584197" y="2589783"/>
            <a:ext cx="1205395" cy="461665"/>
          </a:xfrm>
          <a:prstGeom prst="rect">
            <a:avLst/>
          </a:prstGeom>
          <a:noFill/>
        </p:spPr>
        <p:txBody>
          <a:bodyPr wrap="none" rtlCol="0">
            <a:spAutoFit/>
          </a:bodyPr>
          <a:lstStyle/>
          <a:p>
            <a:pPr algn="ctr"/>
            <a:r>
              <a:rPr lang="en-US" dirty="0">
                <a:solidFill>
                  <a:srgbClr val="000000"/>
                </a:solidFill>
                <a:latin typeface="Arial" panose="020B0604020202020204" pitchFamily="34" charset="0"/>
                <a:cs typeface="Arial" panose="020B0604020202020204" pitchFamily="34" charset="0"/>
              </a:rPr>
              <a:t>Variety!</a:t>
            </a:r>
          </a:p>
        </p:txBody>
      </p:sp>
      <p:sp>
        <p:nvSpPr>
          <p:cNvPr id="5" name="TextBox 4">
            <a:extLst>
              <a:ext uri="{FF2B5EF4-FFF2-40B4-BE49-F238E27FC236}">
                <a16:creationId xmlns:a16="http://schemas.microsoft.com/office/drawing/2014/main" id="{3280439F-31B4-47ED-AB1C-6B8F48880E4D}"/>
              </a:ext>
            </a:extLst>
          </p:cNvPr>
          <p:cNvSpPr txBox="1"/>
          <p:nvPr/>
        </p:nvSpPr>
        <p:spPr>
          <a:xfrm>
            <a:off x="584197" y="3108888"/>
            <a:ext cx="3783985" cy="461665"/>
          </a:xfrm>
          <a:prstGeom prst="rect">
            <a:avLst/>
          </a:prstGeom>
          <a:noFill/>
        </p:spPr>
        <p:txBody>
          <a:bodyPr wrap="none" rtlCol="0">
            <a:spAutoFit/>
          </a:bodyPr>
          <a:lstStyle/>
          <a:p>
            <a:pPr algn="ctr"/>
            <a:r>
              <a:rPr lang="en-US" dirty="0">
                <a:solidFill>
                  <a:srgbClr val="000000"/>
                </a:solidFill>
                <a:latin typeface="Arial" panose="020B0604020202020204" pitchFamily="34" charset="0"/>
                <a:cs typeface="Arial" panose="020B0604020202020204" pitchFamily="34" charset="0"/>
              </a:rPr>
              <a:t>You can make it your own!</a:t>
            </a:r>
          </a:p>
        </p:txBody>
      </p:sp>
      <p:sp>
        <p:nvSpPr>
          <p:cNvPr id="6" name="TextBox 5">
            <a:extLst>
              <a:ext uri="{FF2B5EF4-FFF2-40B4-BE49-F238E27FC236}">
                <a16:creationId xmlns:a16="http://schemas.microsoft.com/office/drawing/2014/main" id="{64334B06-8FCC-DC95-3B6A-D57C32B991C3}"/>
              </a:ext>
            </a:extLst>
          </p:cNvPr>
          <p:cNvSpPr txBox="1"/>
          <p:nvPr/>
        </p:nvSpPr>
        <p:spPr>
          <a:xfrm>
            <a:off x="584197" y="3627994"/>
            <a:ext cx="2482346" cy="461665"/>
          </a:xfrm>
          <a:prstGeom prst="rect">
            <a:avLst/>
          </a:prstGeom>
          <a:noFill/>
        </p:spPr>
        <p:txBody>
          <a:bodyPr wrap="none" rtlCol="0">
            <a:spAutoFit/>
          </a:bodyPr>
          <a:lstStyle/>
          <a:p>
            <a:pPr algn="ctr"/>
            <a:r>
              <a:rPr lang="en-US" dirty="0">
                <a:solidFill>
                  <a:srgbClr val="000000"/>
                </a:solidFill>
                <a:latin typeface="Arial" panose="020B0604020202020204" pitchFamily="34" charset="0"/>
                <a:cs typeface="Arial" panose="020B0604020202020204" pitchFamily="34" charset="0"/>
              </a:rPr>
              <a:t>You get to travel!</a:t>
            </a:r>
          </a:p>
        </p:txBody>
      </p:sp>
      <p:pic>
        <p:nvPicPr>
          <p:cNvPr id="17" name="Picture 16" descr="A person holding an ice axe&#10;&#10;Description automatically generated">
            <a:extLst>
              <a:ext uri="{FF2B5EF4-FFF2-40B4-BE49-F238E27FC236}">
                <a16:creationId xmlns:a16="http://schemas.microsoft.com/office/drawing/2014/main" id="{D6F27119-DD57-2A0F-CD6B-1F77BF68EA4C}"/>
              </a:ext>
            </a:extLst>
          </p:cNvPr>
          <p:cNvPicPr>
            <a:picLocks noChangeAspect="1"/>
          </p:cNvPicPr>
          <p:nvPr/>
        </p:nvPicPr>
        <p:blipFill>
          <a:blip r:embed="rId2"/>
          <a:stretch>
            <a:fillRect/>
          </a:stretch>
        </p:blipFill>
        <p:spPr>
          <a:xfrm rot="5400000">
            <a:off x="4052028" y="2327039"/>
            <a:ext cx="4084766" cy="3063574"/>
          </a:xfrm>
          <a:prstGeom prst="rect">
            <a:avLst/>
          </a:prstGeom>
        </p:spPr>
      </p:pic>
      <p:pic>
        <p:nvPicPr>
          <p:cNvPr id="19" name="Picture 18" descr="A person sitting on a surfboard next to another person&#10;&#10;Description automatically generated">
            <a:extLst>
              <a:ext uri="{FF2B5EF4-FFF2-40B4-BE49-F238E27FC236}">
                <a16:creationId xmlns:a16="http://schemas.microsoft.com/office/drawing/2014/main" id="{5F5203CA-00A6-B63D-64D0-A60F44381C8C}"/>
              </a:ext>
            </a:extLst>
          </p:cNvPr>
          <p:cNvPicPr>
            <a:picLocks noChangeAspect="1"/>
          </p:cNvPicPr>
          <p:nvPr/>
        </p:nvPicPr>
        <p:blipFill rotWithShape="1">
          <a:blip r:embed="rId3"/>
          <a:srcRect l="11535" r="14302"/>
          <a:stretch/>
        </p:blipFill>
        <p:spPr>
          <a:xfrm>
            <a:off x="7826433" y="2290509"/>
            <a:ext cx="4142999" cy="3136634"/>
          </a:xfrm>
          <a:prstGeom prst="rect">
            <a:avLst/>
          </a:prstGeom>
        </p:spPr>
      </p:pic>
    </p:spTree>
    <p:extLst>
      <p:ext uri="{BB962C8B-B14F-4D97-AF65-F5344CB8AC3E}">
        <p14:creationId xmlns:p14="http://schemas.microsoft.com/office/powerpoint/2010/main" val="3692779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par>
                                <p:cTn id="18" presetID="10"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3" grpId="0"/>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 y="16228"/>
            <a:ext cx="12188825" cy="6856214"/>
          </a:xfrm>
          <a:prstGeom prst="rect">
            <a:avLst/>
          </a:prstGeom>
        </p:spPr>
      </p:pic>
      <p:sp>
        <p:nvSpPr>
          <p:cNvPr id="13" name="TextBox 12"/>
          <p:cNvSpPr txBox="1"/>
          <p:nvPr/>
        </p:nvSpPr>
        <p:spPr>
          <a:xfrm>
            <a:off x="563619" y="5806968"/>
            <a:ext cx="8203504" cy="830997"/>
          </a:xfrm>
          <a:prstGeom prst="rect">
            <a:avLst/>
          </a:prstGeom>
          <a:noFill/>
        </p:spPr>
        <p:txBody>
          <a:bodyPr wrap="square" rtlCol="0">
            <a:spAutoFit/>
          </a:bodyPr>
          <a:lstStyle/>
          <a:p>
            <a:r>
              <a:rPr lang="en-US" sz="1200" kern="0" spc="107" dirty="0">
                <a:solidFill>
                  <a:schemeClr val="bg1"/>
                </a:solidFill>
                <a:latin typeface="Lato Regular" panose="020F0502020204030203" pitchFamily="34" charset="0"/>
                <a:cs typeface="Lato Light"/>
              </a:rPr>
              <a:t>Jonathon L. Baker, Ph.D.</a:t>
            </a:r>
          </a:p>
          <a:p>
            <a:r>
              <a:rPr lang="en-US" sz="1200" kern="0" spc="107" dirty="0">
                <a:solidFill>
                  <a:schemeClr val="bg1"/>
                </a:solidFill>
                <a:latin typeface="Lato Regular" panose="020F0502020204030203" pitchFamily="34" charset="0"/>
                <a:cs typeface="Lato Light"/>
              </a:rPr>
              <a:t>Assistant Professor</a:t>
            </a:r>
          </a:p>
          <a:p>
            <a:r>
              <a:rPr lang="en-US" sz="1200" kern="0" spc="107" dirty="0">
                <a:solidFill>
                  <a:schemeClr val="bg1"/>
                </a:solidFill>
                <a:latin typeface="Lato Regular" panose="020F0502020204030203" pitchFamily="34" charset="0"/>
                <a:cs typeface="Lato Light"/>
              </a:rPr>
              <a:t>Department of Oral Rehabilitation &amp; Biosciences</a:t>
            </a:r>
          </a:p>
          <a:p>
            <a:r>
              <a:rPr lang="en-US" sz="1200" kern="0" spc="107" dirty="0">
                <a:solidFill>
                  <a:schemeClr val="bg1"/>
                </a:solidFill>
                <a:latin typeface="Lato Regular" panose="020F0502020204030203" pitchFamily="34" charset="0"/>
                <a:cs typeface="Lato Light"/>
              </a:rPr>
              <a:t>Oregon Health &amp; Science University</a:t>
            </a:r>
          </a:p>
        </p:txBody>
      </p:sp>
      <p:sp>
        <p:nvSpPr>
          <p:cNvPr id="14" name="TextBox 13"/>
          <p:cNvSpPr txBox="1"/>
          <p:nvPr/>
        </p:nvSpPr>
        <p:spPr>
          <a:xfrm>
            <a:off x="515039" y="3996700"/>
            <a:ext cx="9556236" cy="1077218"/>
          </a:xfrm>
          <a:prstGeom prst="rect">
            <a:avLst/>
          </a:prstGeom>
          <a:noFill/>
        </p:spPr>
        <p:txBody>
          <a:bodyPr wrap="square" rtlCol="0">
            <a:spAutoFit/>
          </a:bodyPr>
          <a:lstStyle/>
          <a:p>
            <a:r>
              <a:rPr lang="en-US" sz="3200" dirty="0">
                <a:solidFill>
                  <a:schemeClr val="bg1"/>
                </a:solidFill>
                <a:latin typeface="Lato Regular"/>
                <a:cs typeface="Lato Regular"/>
              </a:rPr>
              <a:t>Scientific Writing &amp; Planning a Project</a:t>
            </a:r>
          </a:p>
          <a:p>
            <a:r>
              <a:rPr lang="en-US" sz="3200" dirty="0">
                <a:solidFill>
                  <a:schemeClr val="bg1"/>
                </a:solidFill>
                <a:latin typeface="Lato Regular"/>
                <a:cs typeface="Lato Regular"/>
              </a:rPr>
              <a:t>(and Using git &amp; mamba/</a:t>
            </a:r>
            <a:r>
              <a:rPr lang="en-US" sz="3200" dirty="0" err="1">
                <a:solidFill>
                  <a:schemeClr val="bg1"/>
                </a:solidFill>
                <a:latin typeface="Lato Regular"/>
                <a:cs typeface="Lato Regular"/>
              </a:rPr>
              <a:t>conda</a:t>
            </a:r>
            <a:r>
              <a:rPr lang="en-US" sz="3200" dirty="0">
                <a:solidFill>
                  <a:schemeClr val="bg1"/>
                </a:solidFill>
                <a:latin typeface="Lato Regular"/>
                <a:cs typeface="Lato Regular"/>
              </a:rPr>
              <a:t> for bioinformatics)</a:t>
            </a:r>
          </a:p>
        </p:txBody>
      </p:sp>
      <p:cxnSp>
        <p:nvCxnSpPr>
          <p:cNvPr id="16" name="Straight Connector 15" title="Straight line."/>
          <p:cNvCxnSpPr/>
          <p:nvPr/>
        </p:nvCxnSpPr>
        <p:spPr>
          <a:xfrm>
            <a:off x="653247" y="5566015"/>
            <a:ext cx="10907289"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8" name="Picture 7" descr="OHSU master brand logo." title="OHSU master brand logo."/>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63619" y="2095380"/>
            <a:ext cx="804450" cy="1378341"/>
          </a:xfrm>
          <a:prstGeom prst="rect">
            <a:avLst/>
          </a:prstGeom>
        </p:spPr>
      </p:pic>
    </p:spTree>
    <p:extLst>
      <p:ext uri="{BB962C8B-B14F-4D97-AF65-F5344CB8AC3E}">
        <p14:creationId xmlns:p14="http://schemas.microsoft.com/office/powerpoint/2010/main" val="34269458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24809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400" dirty="0">
                <a:solidFill>
                  <a:schemeClr val="bg1"/>
                </a:solidFill>
              </a:rPr>
              <a:t>Planning a Project</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582618"/>
          </a:xfrm>
        </p:spPr>
        <p:txBody>
          <a:bodyPr>
            <a:normAutofit/>
          </a:bodyPr>
          <a:lstStyle/>
          <a:p>
            <a:r>
              <a:rPr lang="en-US" sz="2400" dirty="0">
                <a:solidFill>
                  <a:srgbClr val="000000"/>
                </a:solidFill>
                <a:latin typeface="Arial" panose="020B0604020202020204" pitchFamily="34" charset="0"/>
                <a:cs typeface="Arial" panose="020B0604020202020204" pitchFamily="34" charset="0"/>
              </a:rPr>
              <a:t>Address a knowledge gap</a:t>
            </a:r>
          </a:p>
          <a:p>
            <a:pPr lvl="1"/>
            <a:r>
              <a:rPr lang="en-US" sz="2400" dirty="0">
                <a:solidFill>
                  <a:srgbClr val="000000"/>
                </a:solidFill>
                <a:latin typeface="Arial" panose="020B0604020202020204" pitchFamily="34" charset="0"/>
                <a:cs typeface="Arial" panose="020B0604020202020204" pitchFamily="34" charset="0"/>
              </a:rPr>
              <a:t>What is the impact &amp; significance?  Impact is important for getting funding, but…</a:t>
            </a:r>
          </a:p>
          <a:p>
            <a:pPr lvl="1"/>
            <a:r>
              <a:rPr lang="en-US" sz="2400" dirty="0">
                <a:solidFill>
                  <a:srgbClr val="000000"/>
                </a:solidFill>
                <a:latin typeface="Arial" panose="020B0604020202020204" pitchFamily="34" charset="0"/>
                <a:cs typeface="Arial" panose="020B0604020202020204" pitchFamily="34" charset="0"/>
              </a:rPr>
              <a:t>Many important discoveries have occurred from “less impactful” lines of research</a:t>
            </a:r>
          </a:p>
          <a:p>
            <a:pPr lvl="2"/>
            <a:r>
              <a:rPr lang="en-US" sz="2400" dirty="0">
                <a:solidFill>
                  <a:srgbClr val="000000"/>
                </a:solidFill>
                <a:latin typeface="Arial" panose="020B0604020202020204" pitchFamily="34" charset="0"/>
                <a:cs typeface="Arial" panose="020B0604020202020204" pitchFamily="34" charset="0"/>
              </a:rPr>
              <a:t>TAQ polymerase -&gt; PCR</a:t>
            </a:r>
          </a:p>
          <a:p>
            <a:pPr lvl="2"/>
            <a:r>
              <a:rPr lang="en-US" sz="2400" dirty="0">
                <a:solidFill>
                  <a:srgbClr val="000000"/>
                </a:solidFill>
                <a:latin typeface="Arial" panose="020B0604020202020204" pitchFamily="34" charset="0"/>
                <a:cs typeface="Arial" panose="020B0604020202020204" pitchFamily="34" charset="0"/>
              </a:rPr>
              <a:t>Luminous jellyfish -&gt; green fluorescent protein (GFP)</a:t>
            </a:r>
          </a:p>
          <a:p>
            <a:pPr lvl="1"/>
            <a:endParaRPr lang="en-US" sz="2400" dirty="0">
              <a:solidFill>
                <a:srgbClr val="000000"/>
              </a:solidFill>
              <a:latin typeface="Arial" panose="020B0604020202020204" pitchFamily="34" charset="0"/>
              <a:cs typeface="Arial" panose="020B0604020202020204" pitchFamily="34" charset="0"/>
            </a:endParaRPr>
          </a:p>
          <a:p>
            <a:pPr lvl="1"/>
            <a:endParaRPr lang="en-US" sz="2400" dirty="0">
              <a:solidFill>
                <a:srgbClr val="000000"/>
              </a:solidFill>
              <a:latin typeface="Arial" panose="020B0604020202020204" pitchFamily="34" charset="0"/>
              <a:cs typeface="Arial" panose="020B0604020202020204" pitchFamily="34" charset="0"/>
            </a:endParaRPr>
          </a:p>
          <a:p>
            <a:endParaRPr lang="en-US" sz="24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88008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txEl>
                                              <p:pRg st="3" end="3"/>
                                            </p:txEl>
                                          </p:spTgt>
                                        </p:tgtEl>
                                        <p:attrNameLst>
                                          <p:attrName>style.visibility</p:attrName>
                                        </p:attrNameLst>
                                      </p:cBhvr>
                                      <p:to>
                                        <p:strVal val="visible"/>
                                      </p:to>
                                    </p:set>
                                    <p:animEffect transition="in" filter="fade">
                                      <p:cBhvr>
                                        <p:cTn id="20" dur="500"/>
                                        <p:tgtEl>
                                          <p:spTgt spid="5">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24809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400" dirty="0">
                <a:solidFill>
                  <a:schemeClr val="bg1"/>
                </a:solidFill>
              </a:rPr>
              <a:t>Planning a Project</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582618"/>
          </a:xfrm>
        </p:spPr>
        <p:txBody>
          <a:bodyPr>
            <a:normAutofit/>
          </a:bodyPr>
          <a:lstStyle/>
          <a:p>
            <a:r>
              <a:rPr lang="en-US" sz="2400" dirty="0">
                <a:solidFill>
                  <a:srgbClr val="000000"/>
                </a:solidFill>
                <a:latin typeface="Arial" panose="020B0604020202020204" pitchFamily="34" charset="0"/>
                <a:cs typeface="Arial" panose="020B0604020202020204" pitchFamily="34" charset="0"/>
              </a:rPr>
              <a:t>Try to think all the way through to a final report or paper</a:t>
            </a:r>
          </a:p>
          <a:p>
            <a:pPr lvl="1"/>
            <a:r>
              <a:rPr lang="en-US" sz="2400" dirty="0">
                <a:solidFill>
                  <a:srgbClr val="000000"/>
                </a:solidFill>
                <a:latin typeface="Arial" panose="020B0604020202020204" pitchFamily="34" charset="0"/>
                <a:cs typeface="Arial" panose="020B0604020202020204" pitchFamily="34" charset="0"/>
              </a:rPr>
              <a:t>What will the figures look like?</a:t>
            </a:r>
          </a:p>
          <a:p>
            <a:pPr lvl="1"/>
            <a:r>
              <a:rPr lang="en-US" sz="2400" dirty="0">
                <a:solidFill>
                  <a:srgbClr val="000000"/>
                </a:solidFill>
                <a:latin typeface="Arial" panose="020B0604020202020204" pitchFamily="34" charset="0"/>
                <a:cs typeface="Arial" panose="020B0604020202020204" pitchFamily="34" charset="0"/>
              </a:rPr>
              <a:t>How will the research tell a story?  One experiment and results should lead into follow-up experiments</a:t>
            </a:r>
          </a:p>
          <a:p>
            <a:r>
              <a:rPr lang="en-US" sz="2400" dirty="0">
                <a:solidFill>
                  <a:srgbClr val="000000"/>
                </a:solidFill>
                <a:latin typeface="Arial" panose="020B0604020202020204" pitchFamily="34" charset="0"/>
                <a:cs typeface="Arial" panose="020B0604020202020204" pitchFamily="34" charset="0"/>
              </a:rPr>
              <a:t>Several smaller manuscripts or one larger one?</a:t>
            </a:r>
          </a:p>
          <a:p>
            <a:pPr lvl="1"/>
            <a:r>
              <a:rPr lang="en-US" sz="2400" dirty="0">
                <a:solidFill>
                  <a:srgbClr val="000000"/>
                </a:solidFill>
                <a:latin typeface="Arial" panose="020B0604020202020204" pitchFamily="34" charset="0"/>
                <a:cs typeface="Arial" panose="020B0604020202020204" pitchFamily="34" charset="0"/>
              </a:rPr>
              <a:t>Pros &amp; cons?</a:t>
            </a:r>
          </a:p>
          <a:p>
            <a:endParaRPr lang="en-US" sz="24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99330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24809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400" dirty="0">
                <a:solidFill>
                  <a:schemeClr val="bg1"/>
                </a:solidFill>
              </a:rPr>
              <a:t>Writing a scientific paper: authorship</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582618"/>
          </a:xfrm>
        </p:spPr>
        <p:txBody>
          <a:bodyPr>
            <a:normAutofit/>
          </a:bodyPr>
          <a:lstStyle/>
          <a:p>
            <a:r>
              <a:rPr lang="en-US" sz="2400" dirty="0">
                <a:solidFill>
                  <a:srgbClr val="000000"/>
                </a:solidFill>
                <a:latin typeface="Arial" panose="020B0604020202020204" pitchFamily="34" charset="0"/>
                <a:cs typeface="Arial" panose="020B0604020202020204" pitchFamily="34" charset="0"/>
              </a:rPr>
              <a:t>What are the two most important positions?</a:t>
            </a:r>
          </a:p>
          <a:p>
            <a:pPr lvl="1"/>
            <a:r>
              <a:rPr lang="en-US" sz="2400" dirty="0">
                <a:solidFill>
                  <a:srgbClr val="000000"/>
                </a:solidFill>
                <a:latin typeface="Arial" panose="020B0604020202020204" pitchFamily="34" charset="0"/>
                <a:cs typeface="Arial" panose="020B0604020202020204" pitchFamily="34" charset="0"/>
              </a:rPr>
              <a:t>First &amp; last</a:t>
            </a:r>
          </a:p>
          <a:p>
            <a:r>
              <a:rPr lang="en-US" sz="2400" dirty="0">
                <a:solidFill>
                  <a:srgbClr val="000000"/>
                </a:solidFill>
                <a:latin typeface="Arial" panose="020B0604020202020204" pitchFamily="34" charset="0"/>
                <a:cs typeface="Arial" panose="020B0604020202020204" pitchFamily="34" charset="0"/>
              </a:rPr>
              <a:t>What do they indicate?</a:t>
            </a:r>
          </a:p>
          <a:p>
            <a:r>
              <a:rPr lang="en-US" sz="2400" dirty="0">
                <a:solidFill>
                  <a:srgbClr val="000000"/>
                </a:solidFill>
                <a:latin typeface="Arial" panose="020B0604020202020204" pitchFamily="34" charset="0"/>
                <a:cs typeface="Arial" panose="020B0604020202020204" pitchFamily="34" charset="0"/>
              </a:rPr>
              <a:t>What deserves authorship?</a:t>
            </a:r>
          </a:p>
          <a:p>
            <a:r>
              <a:rPr lang="en-US" sz="2400" dirty="0">
                <a:solidFill>
                  <a:srgbClr val="000000"/>
                </a:solidFill>
                <a:latin typeface="Arial" panose="020B0604020202020204" pitchFamily="34" charset="0"/>
                <a:cs typeface="Arial" panose="020B0604020202020204" pitchFamily="34" charset="0"/>
              </a:rPr>
              <a:t>Discuss authorship and make things very clearly sorted out at the beginning of the project to head off any issues</a:t>
            </a:r>
          </a:p>
        </p:txBody>
      </p:sp>
    </p:spTree>
    <p:extLst>
      <p:ext uri="{BB962C8B-B14F-4D97-AF65-F5344CB8AC3E}">
        <p14:creationId xmlns:p14="http://schemas.microsoft.com/office/powerpoint/2010/main" val="1231777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3"/>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24809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400" dirty="0">
                <a:solidFill>
                  <a:schemeClr val="bg1"/>
                </a:solidFill>
              </a:rPr>
              <a:t>Writing a scientific paper: general tips</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582618"/>
          </a:xfrm>
        </p:spPr>
        <p:txBody>
          <a:bodyPr>
            <a:normAutofit fontScale="92500" lnSpcReduction="20000"/>
          </a:bodyPr>
          <a:lstStyle/>
          <a:p>
            <a:r>
              <a:rPr lang="en-US" sz="2400" dirty="0">
                <a:solidFill>
                  <a:srgbClr val="000000"/>
                </a:solidFill>
                <a:latin typeface="Arial" panose="020B0604020202020204" pitchFamily="34" charset="0"/>
                <a:cs typeface="Arial" panose="020B0604020202020204" pitchFamily="34" charset="0"/>
              </a:rPr>
              <a:t>It comes with practice</a:t>
            </a:r>
          </a:p>
          <a:p>
            <a:r>
              <a:rPr lang="en-US" sz="2400" dirty="0">
                <a:solidFill>
                  <a:srgbClr val="000000"/>
                </a:solidFill>
                <a:latin typeface="Arial" panose="020B0604020202020204" pitchFamily="34" charset="0"/>
                <a:cs typeface="Arial" panose="020B0604020202020204" pitchFamily="34" charset="0"/>
              </a:rPr>
              <a:t>It should feel like you’re repeating yourself</a:t>
            </a:r>
          </a:p>
          <a:p>
            <a:r>
              <a:rPr lang="en-US" sz="2400" dirty="0">
                <a:solidFill>
                  <a:srgbClr val="000000"/>
                </a:solidFill>
                <a:latin typeface="Arial" panose="020B0604020202020204" pitchFamily="34" charset="0"/>
                <a:cs typeface="Arial" panose="020B0604020202020204" pitchFamily="34" charset="0"/>
              </a:rPr>
              <a:t>It’s your job to make things easy for the reader</a:t>
            </a:r>
          </a:p>
          <a:p>
            <a:r>
              <a:rPr lang="en-US" sz="2400" dirty="0">
                <a:solidFill>
                  <a:srgbClr val="000000"/>
                </a:solidFill>
                <a:latin typeface="Arial" panose="020B0604020202020204" pitchFamily="34" charset="0"/>
                <a:cs typeface="Arial" panose="020B0604020202020204" pitchFamily="34" charset="0"/>
              </a:rPr>
              <a:t>It’s formulaic</a:t>
            </a:r>
          </a:p>
          <a:p>
            <a:r>
              <a:rPr lang="en-US" sz="2400" dirty="0">
                <a:solidFill>
                  <a:srgbClr val="000000"/>
                </a:solidFill>
                <a:latin typeface="Arial" panose="020B0604020202020204" pitchFamily="34" charset="0"/>
                <a:cs typeface="Arial" panose="020B0604020202020204" pitchFamily="34" charset="0"/>
              </a:rPr>
              <a:t>Spend time on figures</a:t>
            </a:r>
          </a:p>
          <a:p>
            <a:pPr lvl="1"/>
            <a:r>
              <a:rPr lang="en-US" sz="2400" dirty="0">
                <a:solidFill>
                  <a:srgbClr val="000000"/>
                </a:solidFill>
                <a:latin typeface="Arial" panose="020B0604020202020204" pitchFamily="34" charset="0"/>
                <a:cs typeface="Arial" panose="020B0604020202020204" pitchFamily="34" charset="0"/>
              </a:rPr>
              <a:t>should look professional</a:t>
            </a:r>
          </a:p>
          <a:p>
            <a:pPr lvl="1"/>
            <a:r>
              <a:rPr lang="en-US" sz="2400" dirty="0">
                <a:solidFill>
                  <a:srgbClr val="000000"/>
                </a:solidFill>
                <a:latin typeface="Arial" panose="020B0604020202020204" pitchFamily="34" charset="0"/>
                <a:cs typeface="Arial" panose="020B0604020202020204" pitchFamily="34" charset="0"/>
              </a:rPr>
              <a:t>easy to read </a:t>
            </a:r>
          </a:p>
          <a:p>
            <a:pPr lvl="1"/>
            <a:r>
              <a:rPr lang="en-US" sz="2400" dirty="0">
                <a:solidFill>
                  <a:srgbClr val="000000"/>
                </a:solidFill>
                <a:latin typeface="Arial" panose="020B0604020202020204" pitchFamily="34" charset="0"/>
                <a:cs typeface="Arial" panose="020B0604020202020204" pitchFamily="34" charset="0"/>
              </a:rPr>
              <a:t>large bold text</a:t>
            </a:r>
          </a:p>
          <a:p>
            <a:pPr lvl="1"/>
            <a:r>
              <a:rPr lang="en-US" sz="2400" dirty="0">
                <a:solidFill>
                  <a:srgbClr val="000000"/>
                </a:solidFill>
                <a:latin typeface="Arial" panose="020B0604020202020204" pitchFamily="34" charset="0"/>
                <a:cs typeface="Arial" panose="020B0604020202020204" pitchFamily="34" charset="0"/>
              </a:rPr>
              <a:t>titles for each panel</a:t>
            </a:r>
          </a:p>
          <a:p>
            <a:pPr lvl="1"/>
            <a:r>
              <a:rPr lang="en-US" sz="2400" dirty="0">
                <a:solidFill>
                  <a:srgbClr val="000000"/>
                </a:solidFill>
                <a:latin typeface="Arial" panose="020B0604020202020204" pitchFamily="34" charset="0"/>
                <a:cs typeface="Arial" panose="020B0604020202020204" pitchFamily="34" charset="0"/>
              </a:rPr>
              <a:t>Make color schemes consistent throughout</a:t>
            </a:r>
          </a:p>
        </p:txBody>
      </p:sp>
    </p:spTree>
    <p:extLst>
      <p:ext uri="{BB962C8B-B14F-4D97-AF65-F5344CB8AC3E}">
        <p14:creationId xmlns:p14="http://schemas.microsoft.com/office/powerpoint/2010/main" val="728889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fade">
                                      <p:cBhvr>
                                        <p:cTn id="37" dur="500"/>
                                        <p:tgtEl>
                                          <p:spTgt spid="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txEl>
                                              <p:pRg st="7" end="7"/>
                                            </p:txEl>
                                          </p:spTgt>
                                        </p:tgtEl>
                                        <p:attrNameLst>
                                          <p:attrName>style.visibility</p:attrName>
                                        </p:attrNameLst>
                                      </p:cBhvr>
                                      <p:to>
                                        <p:strVal val="visible"/>
                                      </p:to>
                                    </p:set>
                                    <p:animEffect transition="in" filter="fade">
                                      <p:cBhvr>
                                        <p:cTn id="42" dur="500"/>
                                        <p:tgtEl>
                                          <p:spTgt spid="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5">
                                            <p:txEl>
                                              <p:pRg st="8" end="8"/>
                                            </p:txEl>
                                          </p:spTgt>
                                        </p:tgtEl>
                                        <p:attrNameLst>
                                          <p:attrName>style.visibility</p:attrName>
                                        </p:attrNameLst>
                                      </p:cBhvr>
                                      <p:to>
                                        <p:strVal val="visible"/>
                                      </p:to>
                                    </p:set>
                                    <p:animEffect transition="in" filter="fade">
                                      <p:cBhvr>
                                        <p:cTn id="47" dur="500"/>
                                        <p:tgtEl>
                                          <p:spTgt spid="5">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5">
                                            <p:txEl>
                                              <p:pRg st="9" end="9"/>
                                            </p:txEl>
                                          </p:spTgt>
                                        </p:tgtEl>
                                        <p:attrNameLst>
                                          <p:attrName>style.visibility</p:attrName>
                                        </p:attrNameLst>
                                      </p:cBhvr>
                                      <p:to>
                                        <p:strVal val="visible"/>
                                      </p:to>
                                    </p:set>
                                    <p:animEffect transition="in" filter="fade">
                                      <p:cBhvr>
                                        <p:cTn id="52"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3"/>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CD5FCD-E473-4FCE-F116-CC1FD8892FEF}"/>
              </a:ext>
            </a:extLst>
          </p:cNvPr>
          <p:cNvSpPr/>
          <p:nvPr/>
        </p:nvSpPr>
        <p:spPr>
          <a:xfrm>
            <a:off x="-1" y="893"/>
            <a:ext cx="12188825" cy="1243260"/>
          </a:xfrm>
          <a:prstGeom prst="rect">
            <a:avLst/>
          </a:prstGeom>
          <a:solidFill>
            <a:srgbClr val="585E6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9"/>
          </a:p>
        </p:txBody>
      </p:sp>
      <p:sp>
        <p:nvSpPr>
          <p:cNvPr id="3" name="Title 1">
            <a:extLst>
              <a:ext uri="{FF2B5EF4-FFF2-40B4-BE49-F238E27FC236}">
                <a16:creationId xmlns:a16="http://schemas.microsoft.com/office/drawing/2014/main" id="{43FCC568-BF93-D32B-4317-E21FEA5458B2}"/>
              </a:ext>
            </a:extLst>
          </p:cNvPr>
          <p:cNvSpPr txBox="1">
            <a:spLocks/>
          </p:cNvSpPr>
          <p:nvPr/>
        </p:nvSpPr>
        <p:spPr>
          <a:xfrm>
            <a:off x="609600" y="248097"/>
            <a:ext cx="10972800" cy="914400"/>
          </a:xfrm>
          <a:prstGeom prst="rect">
            <a:avLst/>
          </a:prstGeom>
        </p:spPr>
        <p:txBody>
          <a:bodyPr/>
          <a:lstStyle>
            <a:lvl1pPr algn="ctr" defTabSz="609458" rtl="0" eaLnBrk="1" latinLnBrk="0" hangingPunct="1">
              <a:spcBef>
                <a:spcPct val="0"/>
              </a:spcBef>
              <a:buNone/>
              <a:defRPr sz="5865" b="0" i="0" kern="1200">
                <a:solidFill>
                  <a:schemeClr val="accent3"/>
                </a:solidFill>
                <a:latin typeface="Lato Regular"/>
                <a:ea typeface="+mj-ea"/>
                <a:cs typeface="Lato Regular"/>
              </a:defRPr>
            </a:lvl1pPr>
          </a:lstStyle>
          <a:p>
            <a:r>
              <a:rPr lang="en-US" sz="4400" dirty="0">
                <a:solidFill>
                  <a:schemeClr val="bg1"/>
                </a:solidFill>
              </a:rPr>
              <a:t>Writing a scientific paper: sections</a:t>
            </a:r>
          </a:p>
        </p:txBody>
      </p:sp>
      <p:sp>
        <p:nvSpPr>
          <p:cNvPr id="5" name="Text Placeholder 4">
            <a:extLst>
              <a:ext uri="{FF2B5EF4-FFF2-40B4-BE49-F238E27FC236}">
                <a16:creationId xmlns:a16="http://schemas.microsoft.com/office/drawing/2014/main" id="{D4FB0F55-DA7D-BB36-F092-62A14D672E2B}"/>
              </a:ext>
            </a:extLst>
          </p:cNvPr>
          <p:cNvSpPr>
            <a:spLocks noGrp="1"/>
          </p:cNvSpPr>
          <p:nvPr>
            <p:ph type="body" sz="quarter" idx="10"/>
          </p:nvPr>
        </p:nvSpPr>
        <p:spPr>
          <a:xfrm>
            <a:off x="975108" y="1699429"/>
            <a:ext cx="10043084" cy="4582618"/>
          </a:xfrm>
        </p:spPr>
        <p:txBody>
          <a:bodyPr>
            <a:normAutofit/>
          </a:bodyPr>
          <a:lstStyle/>
          <a:p>
            <a:r>
              <a:rPr lang="en-US" sz="2400" dirty="0">
                <a:solidFill>
                  <a:srgbClr val="000000"/>
                </a:solidFill>
                <a:latin typeface="Arial" panose="020B0604020202020204" pitchFamily="34" charset="0"/>
                <a:cs typeface="Arial" panose="020B0604020202020204" pitchFamily="34" charset="0"/>
              </a:rPr>
              <a:t>Abstract (usually 200-250 words)</a:t>
            </a:r>
          </a:p>
          <a:p>
            <a:pPr lvl="1"/>
            <a:r>
              <a:rPr lang="en-US" sz="2400" dirty="0">
                <a:solidFill>
                  <a:srgbClr val="000000"/>
                </a:solidFill>
                <a:latin typeface="Arial" panose="020B0604020202020204" pitchFamily="34" charset="0"/>
                <a:cs typeface="Arial" panose="020B0604020202020204" pitchFamily="34" charset="0"/>
              </a:rPr>
              <a:t>Concise summary of the study</a:t>
            </a:r>
          </a:p>
          <a:p>
            <a:pPr lvl="2"/>
            <a:r>
              <a:rPr lang="en-US" sz="2400" dirty="0">
                <a:solidFill>
                  <a:srgbClr val="000000"/>
                </a:solidFill>
                <a:latin typeface="Arial" panose="020B0604020202020204" pitchFamily="34" charset="0"/>
                <a:cs typeface="Arial" panose="020B0604020202020204" pitchFamily="34" charset="0"/>
              </a:rPr>
              <a:t>1-2 sentences introducing the topic and its importance</a:t>
            </a:r>
          </a:p>
          <a:p>
            <a:pPr lvl="2"/>
            <a:r>
              <a:rPr lang="en-US" sz="2400" dirty="0">
                <a:solidFill>
                  <a:srgbClr val="000000"/>
                </a:solidFill>
                <a:latin typeface="Arial" panose="020B0604020202020204" pitchFamily="34" charset="0"/>
                <a:cs typeface="Arial" panose="020B0604020202020204" pitchFamily="34" charset="0"/>
              </a:rPr>
              <a:t>1-2 sentences introducing the problem or knowledge gap</a:t>
            </a:r>
          </a:p>
          <a:p>
            <a:pPr lvl="2"/>
            <a:r>
              <a:rPr lang="en-US" sz="2400" dirty="0">
                <a:solidFill>
                  <a:srgbClr val="000000"/>
                </a:solidFill>
                <a:latin typeface="Arial" panose="020B0604020202020204" pitchFamily="34" charset="0"/>
                <a:cs typeface="Arial" panose="020B0604020202020204" pitchFamily="34" charset="0"/>
              </a:rPr>
              <a:t>“In this study…” 1 sentence for each of the major results or figure from the study (some omitted if many figures)</a:t>
            </a:r>
          </a:p>
          <a:p>
            <a:pPr lvl="2"/>
            <a:r>
              <a:rPr lang="en-US" sz="2400" dirty="0">
                <a:solidFill>
                  <a:srgbClr val="000000"/>
                </a:solidFill>
                <a:latin typeface="Arial" panose="020B0604020202020204" pitchFamily="34" charset="0"/>
                <a:cs typeface="Arial" panose="020B0604020202020204" pitchFamily="34" charset="0"/>
              </a:rPr>
              <a:t>1-2 sentences about the conclusion, impact, and/or future directions</a:t>
            </a:r>
          </a:p>
          <a:p>
            <a:endParaRPr lang="en-US" sz="24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44196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3"/>
    </p:bldLst>
  </p:timing>
</p:sld>
</file>

<file path=ppt/theme/theme1.xml><?xml version="1.0" encoding="utf-8"?>
<a:theme xmlns:a="http://schemas.openxmlformats.org/drawingml/2006/main" name="OHSU Cool Blues Theme">
  <a:themeElements>
    <a:clrScheme name="Custom 11">
      <a:dk1>
        <a:srgbClr val="585E60"/>
      </a:dk1>
      <a:lt1>
        <a:sysClr val="window" lastClr="FFFFFF"/>
      </a:lt1>
      <a:dk2>
        <a:srgbClr val="585E60"/>
      </a:dk2>
      <a:lt2>
        <a:srgbClr val="FFFFFF"/>
      </a:lt2>
      <a:accent1>
        <a:srgbClr val="2E93D5"/>
      </a:accent1>
      <a:accent2>
        <a:srgbClr val="0E61B0"/>
      </a:accent2>
      <a:accent3>
        <a:srgbClr val="002776"/>
      </a:accent3>
      <a:accent4>
        <a:srgbClr val="0B4984"/>
      </a:accent4>
      <a:accent5>
        <a:srgbClr val="2E93D5"/>
      </a:accent5>
      <a:accent6>
        <a:srgbClr val="0E61B0"/>
      </a:accent6>
      <a:hlink>
        <a:srgbClr val="2E93D5"/>
      </a:hlink>
      <a:folHlink>
        <a:srgbClr val="0E61B0"/>
      </a:folHlink>
    </a:clrScheme>
    <a:fontScheme name="Office 2">
      <a:majorFont>
        <a:latin typeface="Lato"/>
        <a:ea typeface=""/>
        <a:cs typeface=""/>
        <a:font script="Jpan" typeface="ＭＳ 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Noto"/>
        <a:ea typeface=""/>
        <a:cs typeface=""/>
        <a:font script="Jpan" typeface="ＭＳ Ｐ明朝"/>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White Slide, No Logo">
  <a:themeElements>
    <a:clrScheme name="Custom 11">
      <a:dk1>
        <a:srgbClr val="585E60"/>
      </a:dk1>
      <a:lt1>
        <a:sysClr val="window" lastClr="FFFFFF"/>
      </a:lt1>
      <a:dk2>
        <a:srgbClr val="585E60"/>
      </a:dk2>
      <a:lt2>
        <a:srgbClr val="FFFFFF"/>
      </a:lt2>
      <a:accent1>
        <a:srgbClr val="2E93D5"/>
      </a:accent1>
      <a:accent2>
        <a:srgbClr val="0E61B0"/>
      </a:accent2>
      <a:accent3>
        <a:srgbClr val="002776"/>
      </a:accent3>
      <a:accent4>
        <a:srgbClr val="0B4984"/>
      </a:accent4>
      <a:accent5>
        <a:srgbClr val="2E93D5"/>
      </a:accent5>
      <a:accent6>
        <a:srgbClr val="0E61B0"/>
      </a:accent6>
      <a:hlink>
        <a:srgbClr val="2E93D5"/>
      </a:hlink>
      <a:folHlink>
        <a:srgbClr val="0E61B0"/>
      </a:folHlink>
    </a:clrScheme>
    <a:fontScheme name="Office 2">
      <a:majorFont>
        <a:latin typeface="Lato"/>
        <a:ea typeface=""/>
        <a:cs typeface=""/>
        <a:font script="Jpan" typeface="ＭＳ 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Noto"/>
        <a:ea typeface=""/>
        <a:cs typeface=""/>
        <a:font script="Jpan" typeface="ＭＳ Ｐ明朝"/>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Gray Slide with Logo">
  <a:themeElements>
    <a:clrScheme name="OHSU Cool Blues Powerpoint ">
      <a:dk1>
        <a:srgbClr val="354952"/>
      </a:dk1>
      <a:lt1>
        <a:sysClr val="window" lastClr="FFFFFF"/>
      </a:lt1>
      <a:dk2>
        <a:srgbClr val="354952"/>
      </a:dk2>
      <a:lt2>
        <a:srgbClr val="FFFFFF"/>
      </a:lt2>
      <a:accent1>
        <a:srgbClr val="2E93D5"/>
      </a:accent1>
      <a:accent2>
        <a:srgbClr val="0E61B0"/>
      </a:accent2>
      <a:accent3>
        <a:srgbClr val="2E93D5"/>
      </a:accent3>
      <a:accent4>
        <a:srgbClr val="0E61B0"/>
      </a:accent4>
      <a:accent5>
        <a:srgbClr val="2E93D5"/>
      </a:accent5>
      <a:accent6>
        <a:srgbClr val="0E61B0"/>
      </a:accent6>
      <a:hlink>
        <a:srgbClr val="2E93D5"/>
      </a:hlink>
      <a:folHlink>
        <a:srgbClr val="0E61B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Gray Slide No Logo">
  <a:themeElements>
    <a:clrScheme name="OHSU Cool Blues Powerpoint ">
      <a:dk1>
        <a:srgbClr val="354952"/>
      </a:dk1>
      <a:lt1>
        <a:sysClr val="window" lastClr="FFFFFF"/>
      </a:lt1>
      <a:dk2>
        <a:srgbClr val="354952"/>
      </a:dk2>
      <a:lt2>
        <a:srgbClr val="FFFFFF"/>
      </a:lt2>
      <a:accent1>
        <a:srgbClr val="2E93D5"/>
      </a:accent1>
      <a:accent2>
        <a:srgbClr val="0E61B0"/>
      </a:accent2>
      <a:accent3>
        <a:srgbClr val="2E93D5"/>
      </a:accent3>
      <a:accent4>
        <a:srgbClr val="0E61B0"/>
      </a:accent4>
      <a:accent5>
        <a:srgbClr val="2E93D5"/>
      </a:accent5>
      <a:accent6>
        <a:srgbClr val="0E61B0"/>
      </a:accent6>
      <a:hlink>
        <a:srgbClr val="2E93D5"/>
      </a:hlink>
      <a:folHlink>
        <a:srgbClr val="0E61B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21319</TotalTime>
  <Words>906</Words>
  <Application>Microsoft Macintosh PowerPoint</Application>
  <PresentationFormat>Custom</PresentationFormat>
  <Paragraphs>121</Paragraphs>
  <Slides>16</Slides>
  <Notes>2</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16</vt:i4>
      </vt:variant>
    </vt:vector>
  </HeadingPairs>
  <TitlesOfParts>
    <vt:vector size="25" baseType="lpstr">
      <vt:lpstr>Arial</vt:lpstr>
      <vt:lpstr>Lato</vt:lpstr>
      <vt:lpstr>Lato Light</vt:lpstr>
      <vt:lpstr>Lato Regular</vt:lpstr>
      <vt:lpstr>Noto Serif</vt:lpstr>
      <vt:lpstr>OHSU Cool Blues Theme</vt:lpstr>
      <vt:lpstr>White Slide, No Logo</vt:lpstr>
      <vt:lpstr>Gray Slide with Logo</vt:lpstr>
      <vt:lpstr>Gray Slide No Logo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Sockeye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OHSU</dc:creator>
  <cp:lastModifiedBy>Jonathon Baker</cp:lastModifiedBy>
  <cp:revision>491</cp:revision>
  <dcterms:created xsi:type="dcterms:W3CDTF">2015-05-18T16:26:35Z</dcterms:created>
  <dcterms:modified xsi:type="dcterms:W3CDTF">2024-07-10T21:28:19Z</dcterms:modified>
</cp:coreProperties>
</file>